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54" y="-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13516" y="741405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148282" y="9513837"/>
            <a:ext cx="5980671" cy="2702011"/>
          </a:xfrm>
          <a:prstGeom prst="rect">
            <a:avLst/>
          </a:prstGeom>
        </p:spPr>
      </p:pic>
      <p:sp>
        <p:nvSpPr>
          <p:cNvPr id="2" name="Corazón 1"/>
          <p:cNvSpPr/>
          <p:nvPr/>
        </p:nvSpPr>
        <p:spPr>
          <a:xfrm>
            <a:off x="478466" y="5549765"/>
            <a:ext cx="180754" cy="1918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659220" y="3306726"/>
            <a:ext cx="65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friends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76846" y="2955851"/>
            <a:ext cx="616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47507" y="3183615"/>
            <a:ext cx="713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student</a:t>
            </a:r>
            <a:endParaRPr lang="es-MX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41358" y="3166464"/>
            <a:ext cx="616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last</a:t>
            </a:r>
            <a:endParaRPr lang="es-MX" sz="1100" dirty="0"/>
          </a:p>
        </p:txBody>
      </p:sp>
      <p:sp>
        <p:nvSpPr>
          <p:cNvPr id="12" name="Corazón 11"/>
          <p:cNvSpPr/>
          <p:nvPr/>
        </p:nvSpPr>
        <p:spPr>
          <a:xfrm>
            <a:off x="2823517" y="4798398"/>
            <a:ext cx="180754" cy="1918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orazón 12"/>
          <p:cNvSpPr/>
          <p:nvPr/>
        </p:nvSpPr>
        <p:spPr>
          <a:xfrm>
            <a:off x="2823517" y="5976243"/>
            <a:ext cx="180754" cy="1918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632063" y="8535336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Nice</a:t>
            </a:r>
            <a:r>
              <a:rPr lang="es-MX" sz="1100" dirty="0" smtClean="0"/>
              <a:t> to </a:t>
            </a:r>
            <a:r>
              <a:rPr lang="es-MX" sz="1100" dirty="0" err="1" smtClean="0"/>
              <a:t>meet</a:t>
            </a:r>
            <a:r>
              <a:rPr lang="es-MX" sz="1100" dirty="0" smtClean="0"/>
              <a:t> </a:t>
            </a:r>
            <a:r>
              <a:rPr lang="es-MX" sz="1100" dirty="0" err="1" smtClean="0"/>
              <a:t>you</a:t>
            </a:r>
            <a:r>
              <a:rPr lang="es-MX" sz="1100" dirty="0" smtClean="0"/>
              <a:t> Sarah</a:t>
            </a:r>
            <a:endParaRPr lang="es-MX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8843" y="8690853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Nice</a:t>
            </a:r>
            <a:r>
              <a:rPr lang="es-MX" sz="1100" dirty="0" smtClean="0"/>
              <a:t> to </a:t>
            </a:r>
            <a:r>
              <a:rPr lang="es-MX" sz="1100" dirty="0" err="1" smtClean="0"/>
              <a:t>neet</a:t>
            </a:r>
            <a:r>
              <a:rPr lang="es-MX" sz="1100" dirty="0" smtClean="0"/>
              <a:t> </a:t>
            </a:r>
            <a:r>
              <a:rPr lang="es-MX" sz="1100" dirty="0" err="1" smtClean="0"/>
              <a:t>you</a:t>
            </a:r>
            <a:r>
              <a:rPr lang="es-MX" sz="1100" dirty="0" smtClean="0"/>
              <a:t> </a:t>
            </a:r>
            <a:r>
              <a:rPr lang="es-MX" sz="1100" dirty="0" err="1" smtClean="0"/>
              <a:t>too</a:t>
            </a:r>
            <a:endParaRPr lang="es-MX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8843" y="8869501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Are </a:t>
            </a:r>
            <a:r>
              <a:rPr lang="es-MX" sz="1100" dirty="0" err="1" smtClean="0"/>
              <a:t>you</a:t>
            </a:r>
            <a:r>
              <a:rPr lang="es-MX" sz="1100" dirty="0" smtClean="0"/>
              <a:t> </a:t>
            </a:r>
            <a:r>
              <a:rPr lang="es-MX" sz="1100" dirty="0" err="1" smtClean="0"/>
              <a:t>student</a:t>
            </a:r>
            <a:r>
              <a:rPr lang="es-MX" sz="1100" dirty="0" smtClean="0"/>
              <a:t> </a:t>
            </a:r>
            <a:r>
              <a:rPr lang="es-MX" sz="1100" dirty="0" err="1" smtClean="0"/>
              <a:t>here</a:t>
            </a:r>
            <a:r>
              <a:rPr lang="es-MX" sz="1100" dirty="0" smtClean="0"/>
              <a:t>?</a:t>
            </a:r>
            <a:endParaRPr lang="es-MX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68843" y="9036583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Yes i am</a:t>
            </a:r>
            <a:endParaRPr lang="es-MX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10758" y="10373661"/>
            <a:ext cx="653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Am </a:t>
            </a:r>
            <a:endParaRPr lang="es-MX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541454" y="11067374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47164" y="10579383"/>
            <a:ext cx="653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Am </a:t>
            </a:r>
            <a:endParaRPr lang="es-MX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110709" y="10558724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37664" y="10710188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28378" y="10915910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35685" y="11624341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It´s</a:t>
            </a:r>
            <a:endParaRPr lang="es-MX" sz="11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157226" y="11222891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It´s</a:t>
            </a:r>
            <a:endParaRPr lang="es-MX" sz="11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47164" y="11421123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252953" y="10373661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45062" y="11777761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05128" y="5144436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d</a:t>
            </a:r>
            <a:endParaRPr lang="es-MX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05128" y="5455475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5128" y="5708819"/>
            <a:ext cx="219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b</a:t>
            </a: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981075" y="7115175"/>
            <a:ext cx="619125" cy="35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981075" y="6962775"/>
            <a:ext cx="619125" cy="3286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876300" y="7115175"/>
            <a:ext cx="723900" cy="17621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orazón 14"/>
          <p:cNvSpPr/>
          <p:nvPr/>
        </p:nvSpPr>
        <p:spPr>
          <a:xfrm>
            <a:off x="605128" y="9296297"/>
            <a:ext cx="142875" cy="123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orazón 15"/>
          <p:cNvSpPr/>
          <p:nvPr/>
        </p:nvSpPr>
        <p:spPr>
          <a:xfrm>
            <a:off x="605127" y="10047894"/>
            <a:ext cx="142875" cy="123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orazón 16"/>
          <p:cNvSpPr/>
          <p:nvPr/>
        </p:nvSpPr>
        <p:spPr>
          <a:xfrm>
            <a:off x="605127" y="10568323"/>
            <a:ext cx="142875" cy="123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orazón 17"/>
          <p:cNvSpPr/>
          <p:nvPr/>
        </p:nvSpPr>
        <p:spPr>
          <a:xfrm>
            <a:off x="605127" y="11088752"/>
            <a:ext cx="142875" cy="123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orazón 18"/>
          <p:cNvSpPr/>
          <p:nvPr/>
        </p:nvSpPr>
        <p:spPr>
          <a:xfrm>
            <a:off x="605127" y="11703662"/>
            <a:ext cx="142875" cy="1238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38186" y="8253886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3925" y="7610475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223962" y="7896225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428874" y="8253886"/>
            <a:ext cx="112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FRIENDS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90587" y="7292459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90660" y="8611547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CALL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43097" y="8818954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MEET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28837" y="9142203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TOO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43025" y="9497410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STUDENT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1525" y="9806534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392187" y="9787022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CLASS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976436" y="10142229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31874" y="10417716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90586" y="10737851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22172" y="4291847"/>
            <a:ext cx="1473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	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endParaRPr lang="es-MX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297062" y="3996911"/>
            <a:ext cx="1585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She´s</a:t>
            </a:r>
            <a:r>
              <a:rPr lang="es-MX" sz="1050" dirty="0" smtClean="0"/>
              <a:t> </a:t>
            </a:r>
            <a:r>
              <a:rPr lang="es-MX" sz="1050" dirty="0" err="1" smtClean="0"/>
              <a:t>the</a:t>
            </a:r>
            <a:r>
              <a:rPr lang="es-MX" sz="1050" dirty="0" smtClean="0"/>
              <a:t> </a:t>
            </a:r>
            <a:r>
              <a:rPr lang="es-MX" sz="1050" dirty="0" err="1" smtClean="0"/>
              <a:t>teacher</a:t>
            </a:r>
            <a:r>
              <a:rPr lang="es-MX" sz="1050" dirty="0" smtClean="0"/>
              <a:t> in </a:t>
            </a:r>
            <a:r>
              <a:rPr lang="es-MX" sz="1050" dirty="0" err="1" smtClean="0"/>
              <a:t>room</a:t>
            </a:r>
            <a:r>
              <a:rPr lang="es-MX" sz="1050" dirty="0" smtClean="0"/>
              <a:t> 203</a:t>
            </a:r>
            <a:endParaRPr lang="es-MX" sz="105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788317" y="4278507"/>
            <a:ext cx="1585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Taylor</a:t>
            </a:r>
            <a:endParaRPr lang="es-MX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775443" y="4651572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791889" y="4126407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He´s</a:t>
            </a:r>
            <a:r>
              <a:rPr lang="es-MX" sz="1100" dirty="0" smtClean="0"/>
              <a:t> </a:t>
            </a:r>
            <a:r>
              <a:rPr lang="es-MX" sz="1100" dirty="0" err="1" smtClean="0"/>
              <a:t>molly</a:t>
            </a:r>
            <a:r>
              <a:rPr lang="es-MX" sz="1100" dirty="0" smtClean="0"/>
              <a:t> </a:t>
            </a:r>
            <a:r>
              <a:rPr lang="es-MX" sz="1100" dirty="0" err="1" smtClean="0"/>
              <a:t>classmate</a:t>
            </a:r>
            <a:endParaRPr lang="es-MX" sz="11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97062" y="4354619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 </a:t>
            </a:r>
            <a:r>
              <a:rPr lang="es-MX" sz="1100" dirty="0" err="1" smtClean="0"/>
              <a:t>Peter´s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90586" y="11039475"/>
            <a:ext cx="9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Great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268003" y="4589475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taylor</a:t>
            </a:r>
            <a:endParaRPr lang="es-MX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08592" y="4666827"/>
            <a:ext cx="1585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Miss Taylor</a:t>
            </a:r>
            <a:endParaRPr lang="es-MX" sz="11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862958" y="4081549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room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769604" y="4400466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She´s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Molly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endParaRPr lang="es-MX" sz="11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734854" y="4599147"/>
            <a:ext cx="158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Smith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122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2019-09-13T13:52:51Z</dcterms:modified>
</cp:coreProperties>
</file>