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0" d="100"/>
          <a:sy n="150" d="100"/>
        </p:scale>
        <p:origin x="774" y="-7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71849" y="662322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370701" y="9489988"/>
            <a:ext cx="5980671" cy="270201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361036" y="3041965"/>
            <a:ext cx="823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teacher</a:t>
            </a:r>
            <a:endParaRPr lang="es-MX" sz="11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5358" y="3219101"/>
            <a:ext cx="823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friends</a:t>
            </a:r>
            <a:endParaRPr lang="es-MX" sz="11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37171" y="3219101"/>
            <a:ext cx="823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student</a:t>
            </a:r>
            <a:endParaRPr lang="es-MX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80921" y="3252828"/>
            <a:ext cx="823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last</a:t>
            </a:r>
            <a:endParaRPr lang="es-MX" sz="1100" dirty="0"/>
          </a:p>
        </p:txBody>
      </p:sp>
      <p:sp>
        <p:nvSpPr>
          <p:cNvPr id="13" name="Cara sonriente 12"/>
          <p:cNvSpPr/>
          <p:nvPr/>
        </p:nvSpPr>
        <p:spPr>
          <a:xfrm>
            <a:off x="519350" y="5570450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Cara sonriente 13"/>
          <p:cNvSpPr/>
          <p:nvPr/>
        </p:nvSpPr>
        <p:spPr>
          <a:xfrm>
            <a:off x="2863095" y="4843604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ara sonriente 14"/>
          <p:cNvSpPr/>
          <p:nvPr/>
        </p:nvSpPr>
        <p:spPr>
          <a:xfrm>
            <a:off x="2863095" y="6011729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519350" y="8555524"/>
            <a:ext cx="2703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It’s nice to meet you, Sarah.</a:t>
            </a:r>
            <a:endParaRPr lang="es-MX" sz="800" dirty="0"/>
          </a:p>
        </p:txBody>
      </p:sp>
      <p:cxnSp>
        <p:nvCxnSpPr>
          <p:cNvPr id="18" name="Conector recto 17"/>
          <p:cNvCxnSpPr/>
          <p:nvPr/>
        </p:nvCxnSpPr>
        <p:spPr>
          <a:xfrm>
            <a:off x="2027976" y="7481651"/>
            <a:ext cx="606582" cy="80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1871192" y="7460055"/>
            <a:ext cx="763366" cy="235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07421" y="8714201"/>
            <a:ext cx="2703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Nice to meet you, too.</a:t>
            </a:r>
            <a:endParaRPr lang="es-MX" sz="8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07421" y="8902678"/>
            <a:ext cx="2703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Are you a student here?</a:t>
            </a:r>
            <a:endParaRPr lang="es-MX" sz="8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07421" y="9088322"/>
            <a:ext cx="27036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/>
              <a:t>Yes, I am.</a:t>
            </a:r>
            <a:endParaRPr lang="es-MX" sz="8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97945" y="10406349"/>
            <a:ext cx="77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am</a:t>
            </a:r>
            <a:endParaRPr lang="es-MX" sz="8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090248" y="10406349"/>
            <a:ext cx="77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this</a:t>
            </a:r>
            <a:endParaRPr lang="es-MX" sz="8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721250" y="10610937"/>
            <a:ext cx="7728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am</a:t>
            </a:r>
            <a:endParaRPr lang="es-MX" sz="7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021341" y="10591015"/>
            <a:ext cx="77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is</a:t>
            </a:r>
            <a:endParaRPr lang="es-MX" sz="8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175076" y="10736997"/>
            <a:ext cx="77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is</a:t>
            </a:r>
            <a:endParaRPr lang="es-MX" sz="8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659942" y="10930549"/>
            <a:ext cx="77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It’s</a:t>
            </a:r>
            <a:endParaRPr lang="es-MX" sz="8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317401" y="11104159"/>
            <a:ext cx="7728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/>
              <a:t>i</a:t>
            </a:r>
            <a:r>
              <a:rPr lang="es-MX" sz="700" dirty="0" smtClean="0"/>
              <a:t>t’s</a:t>
            </a:r>
            <a:endParaRPr lang="es-MX" sz="7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944150" y="11271913"/>
            <a:ext cx="7728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00" dirty="0" smtClean="0"/>
              <a:t>is</a:t>
            </a:r>
            <a:endParaRPr lang="es-MX" sz="7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772703" y="11456579"/>
            <a:ext cx="77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is</a:t>
            </a:r>
            <a:endParaRPr lang="es-MX" sz="8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952527" y="11616539"/>
            <a:ext cx="77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is</a:t>
            </a:r>
            <a:endParaRPr lang="es-MX" sz="800" dirty="0"/>
          </a:p>
        </p:txBody>
      </p:sp>
      <p:sp>
        <p:nvSpPr>
          <p:cNvPr id="34" name="CuadroTexto 33"/>
          <p:cNvSpPr txBox="1"/>
          <p:nvPr/>
        </p:nvSpPr>
        <p:spPr>
          <a:xfrm>
            <a:off x="753473" y="11768842"/>
            <a:ext cx="7728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/>
              <a:t>is</a:t>
            </a:r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the link to </a:t>
            </a:r>
            <a:r>
              <a:rPr lang="es-MX" dirty="0" err="1"/>
              <a:t>watch</a:t>
            </a:r>
            <a:r>
              <a:rPr lang="es-MX" dirty="0"/>
              <a:t> a video of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the video to </a:t>
            </a:r>
            <a:r>
              <a:rPr lang="es-MX" dirty="0" err="1"/>
              <a:t>answer</a:t>
            </a:r>
            <a:r>
              <a:rPr lang="es-MX" dirty="0"/>
              <a:t> the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Cara sonriente 5"/>
          <p:cNvSpPr/>
          <p:nvPr/>
        </p:nvSpPr>
        <p:spPr>
          <a:xfrm>
            <a:off x="588476" y="2842788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ara sonriente 6"/>
          <p:cNvSpPr/>
          <p:nvPr/>
        </p:nvSpPr>
        <p:spPr>
          <a:xfrm>
            <a:off x="2325232" y="2846950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629218" y="5164877"/>
            <a:ext cx="27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d</a:t>
            </a:r>
            <a:endParaRPr lang="es-MX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43285" y="5426093"/>
            <a:ext cx="229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a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629218" y="5687309"/>
            <a:ext cx="271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b</a:t>
            </a:r>
            <a:endParaRPr lang="es-MX" sz="1200" dirty="0"/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995881" y="7134131"/>
            <a:ext cx="543208" cy="325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995881" y="6962115"/>
            <a:ext cx="543208" cy="3349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900820" y="7084702"/>
            <a:ext cx="638269" cy="212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ra sonriente 16"/>
          <p:cNvSpPr/>
          <p:nvPr/>
        </p:nvSpPr>
        <p:spPr>
          <a:xfrm>
            <a:off x="585946" y="9230730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ara sonriente 17"/>
          <p:cNvSpPr/>
          <p:nvPr/>
        </p:nvSpPr>
        <p:spPr>
          <a:xfrm>
            <a:off x="593003" y="9993582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ara sonriente 18"/>
          <p:cNvSpPr/>
          <p:nvPr/>
        </p:nvSpPr>
        <p:spPr>
          <a:xfrm>
            <a:off x="585946" y="10584418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ara sonriente 19"/>
          <p:cNvSpPr/>
          <p:nvPr/>
        </p:nvSpPr>
        <p:spPr>
          <a:xfrm>
            <a:off x="593492" y="11739881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ara sonriente 20"/>
          <p:cNvSpPr/>
          <p:nvPr/>
        </p:nvSpPr>
        <p:spPr>
          <a:xfrm>
            <a:off x="599121" y="11175254"/>
            <a:ext cx="172016" cy="172016"/>
          </a:xfrm>
          <a:prstGeom prst="smileyFac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222421" y="-1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39265"/>
            <a:ext cx="6635578" cy="64502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59047" y="4281440"/>
            <a:ext cx="1602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900" dirty="0"/>
          </a:p>
          <a:p>
            <a:pPr algn="ctr"/>
            <a:r>
              <a:rPr lang="es-MX" sz="900" dirty="0" smtClean="0"/>
              <a:t>She’s Peter’s classmate</a:t>
            </a:r>
          </a:p>
          <a:p>
            <a:pPr algn="ctr"/>
            <a:endParaRPr lang="es-MX" sz="900" dirty="0" smtClean="0"/>
          </a:p>
          <a:p>
            <a:pPr algn="ctr"/>
            <a:r>
              <a:rPr lang="es-MX" sz="900" dirty="0"/>
              <a:t>Her teacher is Miss Taylor</a:t>
            </a:r>
          </a:p>
          <a:p>
            <a:pPr algn="ctr"/>
            <a:endParaRPr lang="es-MX" sz="900" dirty="0" smtClean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2117002" y="1475714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761511" y="4122934"/>
            <a:ext cx="1398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/>
              <a:t>He’s Molly’s classmate</a:t>
            </a:r>
          </a:p>
          <a:p>
            <a:pPr algn="ctr"/>
            <a:endParaRPr lang="es-MX" sz="1000" dirty="0" smtClean="0"/>
          </a:p>
          <a:p>
            <a:pPr algn="ctr"/>
            <a:r>
              <a:rPr lang="es-MX" sz="900" dirty="0" smtClean="0"/>
              <a:t>His class is not Room 201</a:t>
            </a:r>
          </a:p>
          <a:p>
            <a:pPr algn="ctr"/>
            <a:endParaRPr lang="es-MX" sz="900" dirty="0" smtClean="0"/>
          </a:p>
          <a:p>
            <a:pPr algn="ctr"/>
            <a:r>
              <a:rPr lang="es-MX" sz="900" dirty="0" smtClean="0"/>
              <a:t>His </a:t>
            </a:r>
            <a:r>
              <a:rPr lang="es-MX" sz="900" dirty="0"/>
              <a:t>teacher is Miss Taylor</a:t>
            </a:r>
          </a:p>
          <a:p>
            <a:pPr algn="ctr"/>
            <a:endParaRPr lang="es-MX" sz="900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222421" y="1275029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4150116" y="1907263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087234" y="4072321"/>
            <a:ext cx="171110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She’s Peter’s teacher</a:t>
            </a:r>
          </a:p>
          <a:p>
            <a:pPr algn="ctr"/>
            <a:endParaRPr lang="es-MX" sz="1100" dirty="0" smtClean="0"/>
          </a:p>
          <a:p>
            <a:pPr algn="ctr"/>
            <a:r>
              <a:rPr lang="es-MX" sz="900" dirty="0"/>
              <a:t>She’s the teacher in room 203</a:t>
            </a:r>
          </a:p>
          <a:p>
            <a:pPr algn="ctr"/>
            <a:endParaRPr lang="es-MX" sz="900" dirty="0" smtClean="0"/>
          </a:p>
          <a:p>
            <a:pPr algn="ctr"/>
            <a:r>
              <a:rPr lang="es-MX" sz="1000" dirty="0" smtClean="0"/>
              <a:t>Her last name is  Taylor</a:t>
            </a:r>
          </a:p>
          <a:p>
            <a:pPr algn="ctr"/>
            <a:endParaRPr lang="es-MX" sz="1100" dirty="0"/>
          </a:p>
        </p:txBody>
      </p:sp>
      <p:cxnSp>
        <p:nvCxnSpPr>
          <p:cNvPr id="11" name="Conector recto 10"/>
          <p:cNvCxnSpPr/>
          <p:nvPr/>
        </p:nvCxnSpPr>
        <p:spPr>
          <a:xfrm flipV="1">
            <a:off x="2117002" y="1256922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2053628" y="1712614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4626324" y="4088690"/>
            <a:ext cx="17292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Her last name is Smith</a:t>
            </a:r>
          </a:p>
          <a:p>
            <a:pPr algn="ctr"/>
            <a:endParaRPr lang="es-MX" sz="1100" dirty="0" smtClean="0"/>
          </a:p>
          <a:p>
            <a:pPr algn="ctr"/>
            <a:r>
              <a:rPr lang="es-MX" sz="1100" dirty="0" smtClean="0"/>
              <a:t>She’s not Molly’s teacher</a:t>
            </a:r>
          </a:p>
          <a:p>
            <a:pPr algn="ctr"/>
            <a:endParaRPr lang="es-MX" sz="600" dirty="0" smtClean="0"/>
          </a:p>
          <a:p>
            <a:pPr algn="ctr"/>
            <a:r>
              <a:rPr lang="es-MX" sz="1100" dirty="0" smtClean="0"/>
              <a:t>Her room is 201</a:t>
            </a:r>
            <a:endParaRPr lang="es-MX" sz="1100" dirty="0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4150116" y="1493821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253946" y="1493821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4150116" y="1700724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4150116" y="1275029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2053628" y="1908402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192243" y="1700724"/>
            <a:ext cx="1692998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74683" y="7631477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My</a:t>
            </a:r>
            <a:endParaRPr lang="es-MX" sz="12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186615" y="7944187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your</a:t>
            </a:r>
            <a:endParaRPr lang="es-MX" sz="1200" b="1" dirty="0"/>
          </a:p>
        </p:txBody>
      </p:sp>
      <p:sp>
        <p:nvSpPr>
          <p:cNvPr id="24" name="CuadroTexto 23"/>
          <p:cNvSpPr txBox="1"/>
          <p:nvPr/>
        </p:nvSpPr>
        <p:spPr>
          <a:xfrm>
            <a:off x="774683" y="8281258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My name is</a:t>
            </a:r>
            <a:endParaRPr lang="es-MX" sz="12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774683" y="7319983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Hi</a:t>
            </a:r>
            <a:endParaRPr lang="es-MX" sz="1200" b="1" dirty="0"/>
          </a:p>
        </p:txBody>
      </p:sp>
      <p:sp>
        <p:nvSpPr>
          <p:cNvPr id="26" name="CuadroTexto 25"/>
          <p:cNvSpPr txBox="1"/>
          <p:nvPr/>
        </p:nvSpPr>
        <p:spPr>
          <a:xfrm>
            <a:off x="2406713" y="8255680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friends</a:t>
            </a:r>
            <a:endParaRPr lang="es-MX" sz="12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443130" y="8563652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call</a:t>
            </a:r>
            <a:endParaRPr lang="es-MX" sz="1200" b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950735" y="8875146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meet</a:t>
            </a:r>
            <a:endParaRPr lang="es-MX" sz="12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2053628" y="9175869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Molly</a:t>
            </a:r>
            <a:endParaRPr lang="es-MX" sz="1200" b="1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391827" y="9509803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student</a:t>
            </a:r>
            <a:endParaRPr lang="es-MX" sz="12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59594" y="9821297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Yes</a:t>
            </a:r>
            <a:endParaRPr lang="es-MX" sz="12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2378655" y="9834085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class</a:t>
            </a:r>
            <a:endParaRPr lang="es-MX" sz="1200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1772685" y="10161728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Miss</a:t>
            </a:r>
            <a:endParaRPr lang="es-MX" sz="1200" b="1" dirty="0"/>
          </a:p>
        </p:txBody>
      </p:sp>
      <p:sp>
        <p:nvSpPr>
          <p:cNvPr id="34" name="CuadroTexto 33"/>
          <p:cNvSpPr txBox="1"/>
          <p:nvPr/>
        </p:nvSpPr>
        <p:spPr>
          <a:xfrm>
            <a:off x="1491866" y="10486010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Is</a:t>
            </a:r>
            <a:endParaRPr lang="es-MX" sz="1200" b="1" dirty="0"/>
          </a:p>
        </p:txBody>
      </p:sp>
      <p:sp>
        <p:nvSpPr>
          <p:cNvPr id="35" name="CuadroTexto 34"/>
          <p:cNvSpPr txBox="1"/>
          <p:nvPr/>
        </p:nvSpPr>
        <p:spPr>
          <a:xfrm>
            <a:off x="693201" y="10787519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my</a:t>
            </a:r>
            <a:endParaRPr lang="es-MX" sz="1200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759594" y="11099013"/>
            <a:ext cx="98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Great</a:t>
            </a:r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133</Words>
  <Application>Microsoft Office PowerPoint</Application>
  <PresentationFormat>Panorámica</PresentationFormat>
  <Paragraphs>59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53</cp:revision>
  <dcterms:created xsi:type="dcterms:W3CDTF">2019-09-12T22:35:53Z</dcterms:created>
  <dcterms:modified xsi:type="dcterms:W3CDTF">2019-09-13T14:18:24Z</dcterms:modified>
</cp:coreProperties>
</file>