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1650" y="-3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284204" y="727948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1" y="9489988"/>
            <a:ext cx="5980671" cy="27020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348680" y="2926080"/>
            <a:ext cx="113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teacher</a:t>
            </a:r>
            <a:endParaRPr lang="es-MX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946468" y="3100362"/>
            <a:ext cx="679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last</a:t>
            </a:r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18308" y="3135307"/>
            <a:ext cx="931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friends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52140" y="3100362"/>
            <a:ext cx="101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student</a:t>
            </a:r>
            <a:endParaRPr lang="es-MX" sz="1400" dirty="0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2821577" y="4876800"/>
            <a:ext cx="240014" cy="60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498301" y="5595257"/>
            <a:ext cx="240014" cy="60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2821577" y="6048102"/>
            <a:ext cx="240014" cy="60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1776549" y="7445829"/>
            <a:ext cx="966651" cy="243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1959429" y="7428411"/>
            <a:ext cx="783771" cy="166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467821" y="8507430"/>
            <a:ext cx="3176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Are </a:t>
            </a:r>
            <a:r>
              <a:rPr lang="es-MX" sz="1200" dirty="0" err="1" smtClean="0"/>
              <a:t>you</a:t>
            </a:r>
            <a:r>
              <a:rPr lang="es-MX" sz="1200" dirty="0" smtClean="0"/>
              <a:t> a </a:t>
            </a:r>
            <a:r>
              <a:rPr lang="es-MX" sz="1200" dirty="0" err="1" smtClean="0"/>
              <a:t>student</a:t>
            </a:r>
            <a:r>
              <a:rPr lang="es-MX" sz="1200" dirty="0" smtClean="0"/>
              <a:t> </a:t>
            </a:r>
            <a:r>
              <a:rPr lang="es-MX" sz="1200" dirty="0" err="1" smtClean="0"/>
              <a:t>here</a:t>
            </a:r>
            <a:r>
              <a:rPr lang="es-MX" sz="1200" dirty="0" smtClean="0"/>
              <a:t>?</a:t>
            </a:r>
            <a:endParaRPr lang="es-MX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98301" y="8698599"/>
            <a:ext cx="3176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Yes,i</a:t>
            </a:r>
            <a:r>
              <a:rPr lang="es-MX" sz="1200" dirty="0" smtClean="0"/>
              <a:t> am.</a:t>
            </a:r>
            <a:endParaRPr lang="es-MX" sz="1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98301" y="8872212"/>
            <a:ext cx="3176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It´s</a:t>
            </a:r>
            <a:r>
              <a:rPr lang="es-MX" sz="1200" dirty="0" smtClean="0"/>
              <a:t> </a:t>
            </a:r>
            <a:r>
              <a:rPr lang="es-MX" sz="1200" dirty="0" err="1" smtClean="0"/>
              <a:t>nice</a:t>
            </a:r>
            <a:r>
              <a:rPr lang="es-MX" sz="1200" dirty="0" smtClean="0"/>
              <a:t> to </a:t>
            </a:r>
            <a:r>
              <a:rPr lang="es-MX" sz="1200" dirty="0" err="1" smtClean="0"/>
              <a:t>meet</a:t>
            </a:r>
            <a:r>
              <a:rPr lang="es-MX" sz="1200" dirty="0" smtClean="0"/>
              <a:t> </a:t>
            </a:r>
            <a:r>
              <a:rPr lang="es-MX" sz="1200" dirty="0" err="1" smtClean="0"/>
              <a:t>you</a:t>
            </a:r>
            <a:r>
              <a:rPr lang="es-MX" sz="1200" dirty="0" smtClean="0"/>
              <a:t>, Sarah</a:t>
            </a:r>
            <a:endParaRPr lang="es-MX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7821" y="9080938"/>
            <a:ext cx="3176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Nice</a:t>
            </a:r>
            <a:r>
              <a:rPr lang="es-MX" sz="1200" dirty="0" smtClean="0"/>
              <a:t> to </a:t>
            </a:r>
            <a:r>
              <a:rPr lang="es-MX" sz="1200" dirty="0" err="1" smtClean="0"/>
              <a:t>meet</a:t>
            </a:r>
            <a:r>
              <a:rPr lang="es-MX" sz="1200" dirty="0" smtClean="0"/>
              <a:t> </a:t>
            </a:r>
            <a:r>
              <a:rPr lang="es-MX" sz="1200" dirty="0" err="1" smtClean="0"/>
              <a:t>you</a:t>
            </a:r>
            <a:r>
              <a:rPr lang="es-MX" sz="1200" dirty="0" smtClean="0"/>
              <a:t>, </a:t>
            </a:r>
            <a:r>
              <a:rPr lang="es-MX" sz="1200" dirty="0" err="1" smtClean="0"/>
              <a:t>too</a:t>
            </a:r>
            <a:endParaRPr lang="es-MX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84216" y="10351294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am</a:t>
            </a:r>
            <a:endParaRPr lang="es-MX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44730" y="10561987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am</a:t>
            </a:r>
            <a:endParaRPr lang="es-MX" sz="14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2142307" y="10533216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384662" y="10676489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658982" y="10994881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175657" y="11223104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193073" y="11557808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2259874" y="10342366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862148" y="10872539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058090" y="11376366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966649" y="11691683"/>
            <a:ext cx="6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627017" y="2899954"/>
            <a:ext cx="104503" cy="78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2364377" y="2899953"/>
            <a:ext cx="104503" cy="78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27017" y="5197725"/>
            <a:ext cx="25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d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27017" y="5444065"/>
            <a:ext cx="25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30783" y="5690405"/>
            <a:ext cx="25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b</a:t>
            </a:r>
            <a:endParaRPr lang="es-MX" sz="1400" dirty="0"/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627017" y="9265920"/>
            <a:ext cx="104503" cy="69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648788" y="9860680"/>
            <a:ext cx="104503" cy="69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627016" y="10611743"/>
            <a:ext cx="104503" cy="69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648787" y="11206503"/>
            <a:ext cx="104503" cy="69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648787" y="11801263"/>
            <a:ext cx="104503" cy="69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18834" y="14628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61212" y="4093029"/>
            <a:ext cx="153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Taylor</a:t>
            </a:r>
            <a:endParaRPr lang="es-MX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693920" y="4084497"/>
            <a:ext cx="153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room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201</a:t>
            </a:r>
            <a:endParaRPr lang="es-MX" sz="11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126378" y="4403686"/>
            <a:ext cx="1602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err="1" smtClean="0"/>
              <a:t>She´s</a:t>
            </a:r>
            <a:r>
              <a:rPr lang="es-MX" sz="900" dirty="0" smtClean="0"/>
              <a:t> </a:t>
            </a:r>
            <a:r>
              <a:rPr lang="es-MX" sz="900" dirty="0" err="1" smtClean="0"/>
              <a:t>the</a:t>
            </a:r>
            <a:r>
              <a:rPr lang="es-MX" sz="900" dirty="0" smtClean="0"/>
              <a:t> </a:t>
            </a:r>
            <a:r>
              <a:rPr lang="es-MX" sz="900" dirty="0" err="1" smtClean="0"/>
              <a:t>teacher</a:t>
            </a:r>
            <a:r>
              <a:rPr lang="es-MX" sz="900" dirty="0" smtClean="0"/>
              <a:t> in </a:t>
            </a:r>
            <a:r>
              <a:rPr lang="es-MX" sz="900" dirty="0" err="1" smtClean="0"/>
              <a:t>room</a:t>
            </a:r>
            <a:r>
              <a:rPr lang="es-MX" sz="900" dirty="0" smtClean="0"/>
              <a:t> 203</a:t>
            </a:r>
            <a:endParaRPr lang="es-MX" sz="9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643919" y="4084497"/>
            <a:ext cx="1628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class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</a:t>
            </a:r>
            <a:r>
              <a:rPr lang="es-MX" sz="1100" dirty="0" err="1" smtClean="0"/>
              <a:t>room</a:t>
            </a:r>
            <a:r>
              <a:rPr lang="es-MX" sz="1100" dirty="0" smtClean="0"/>
              <a:t> 201</a:t>
            </a:r>
            <a:endParaRPr lang="es-MX" sz="11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2516" y="4402766"/>
            <a:ext cx="1709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Miss </a:t>
            </a:r>
            <a:r>
              <a:rPr lang="es-MX" sz="1100" dirty="0" err="1" smtClean="0"/>
              <a:t>Tyalor</a:t>
            </a:r>
            <a:endParaRPr lang="es-MX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740129" y="4264266"/>
            <a:ext cx="138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His</a:t>
            </a:r>
            <a:r>
              <a:rPr lang="es-MX" sz="1000" dirty="0" smtClean="0"/>
              <a:t>  </a:t>
            </a:r>
            <a:r>
              <a:rPr lang="es-MX" sz="1000" dirty="0" err="1" smtClean="0"/>
              <a:t>teahcer</a:t>
            </a:r>
            <a:r>
              <a:rPr lang="es-MX" sz="1000" dirty="0" smtClean="0"/>
              <a:t> </a:t>
            </a:r>
            <a:r>
              <a:rPr lang="es-MX" sz="1000" dirty="0" err="1" smtClean="0"/>
              <a:t>is</a:t>
            </a:r>
            <a:r>
              <a:rPr lang="es-MX" sz="1000" dirty="0" smtClean="0"/>
              <a:t> miss Taylor </a:t>
            </a:r>
            <a:endParaRPr lang="es-MX" sz="1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195662" y="4596781"/>
            <a:ext cx="13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She´s</a:t>
            </a:r>
            <a:r>
              <a:rPr lang="es-MX" sz="1000" dirty="0" smtClean="0"/>
              <a:t>  </a:t>
            </a:r>
            <a:r>
              <a:rPr lang="es-MX" sz="1000" dirty="0" err="1" smtClean="0"/>
              <a:t>peter´s</a:t>
            </a:r>
            <a:r>
              <a:rPr lang="es-MX" sz="1000" dirty="0" smtClean="0"/>
              <a:t>  </a:t>
            </a:r>
            <a:r>
              <a:rPr lang="es-MX" sz="1000" dirty="0" err="1" smtClean="0"/>
              <a:t>teahcer</a:t>
            </a:r>
            <a:r>
              <a:rPr lang="es-MX" sz="1000" dirty="0" smtClean="0"/>
              <a:t> </a:t>
            </a:r>
            <a:endParaRPr lang="es-MX" sz="10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618778" y="4683565"/>
            <a:ext cx="1602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err="1" smtClean="0"/>
              <a:t>She´s</a:t>
            </a:r>
            <a:r>
              <a:rPr lang="es-MX" sz="900" dirty="0" smtClean="0"/>
              <a:t> </a:t>
            </a:r>
            <a:r>
              <a:rPr lang="es-MX" sz="900" dirty="0" err="1" smtClean="0"/>
              <a:t>not</a:t>
            </a:r>
            <a:r>
              <a:rPr lang="es-MX" sz="900" dirty="0" smtClean="0"/>
              <a:t> </a:t>
            </a:r>
            <a:r>
              <a:rPr lang="es-MX" sz="900" dirty="0" err="1" smtClean="0"/>
              <a:t>molly´s</a:t>
            </a:r>
            <a:r>
              <a:rPr lang="es-MX" sz="900" dirty="0" smtClean="0"/>
              <a:t>  </a:t>
            </a:r>
            <a:r>
              <a:rPr lang="es-MX" sz="900" dirty="0" err="1" smtClean="0"/>
              <a:t>techaer</a:t>
            </a:r>
            <a:r>
              <a:rPr lang="es-MX" sz="900" dirty="0" smtClean="0"/>
              <a:t> </a:t>
            </a:r>
            <a:endParaRPr lang="es-MX" sz="9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2855" y="4690210"/>
            <a:ext cx="1709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peter´s</a:t>
            </a:r>
            <a:r>
              <a:rPr lang="es-MX" sz="1100" dirty="0" smtClean="0"/>
              <a:t> </a:t>
            </a:r>
            <a:r>
              <a:rPr lang="es-MX" sz="1100" dirty="0" err="1" smtClean="0"/>
              <a:t>classmate</a:t>
            </a:r>
            <a:r>
              <a:rPr lang="es-MX" sz="1100" dirty="0" smtClean="0"/>
              <a:t> </a:t>
            </a:r>
            <a:endParaRPr lang="es-MX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64769" y="7280365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Hi 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64769" y="7572102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231470" y="7863839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You</a:t>
            </a:r>
            <a:r>
              <a:rPr lang="es-MX" dirty="0" err="1"/>
              <a:t>r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433253" y="8213011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Friends   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86830" y="8319079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i´m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450770" y="8549902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call</a:t>
            </a:r>
            <a:r>
              <a:rPr lang="es-MX" dirty="0" smtClean="0"/>
              <a:t>   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980407" y="8840636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meet</a:t>
            </a:r>
            <a:r>
              <a:rPr lang="es-MX" dirty="0" smtClean="0"/>
              <a:t>   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028687" y="9131370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too</a:t>
            </a:r>
            <a:r>
              <a:rPr lang="es-MX" dirty="0" smtClean="0"/>
              <a:t>   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343088" y="9458544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student</a:t>
            </a:r>
            <a:r>
              <a:rPr lang="es-MX" dirty="0" smtClean="0"/>
              <a:t>   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57646" y="9788941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yes   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416028" y="9804831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class</a:t>
            </a:r>
            <a:r>
              <a:rPr lang="es-MX" dirty="0" smtClean="0"/>
              <a:t>   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851746" y="10086169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ms   </a:t>
            </a:r>
            <a:endParaRPr lang="es-MX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643919" y="10430119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She´s</a:t>
            </a:r>
            <a:r>
              <a:rPr lang="es-MX" dirty="0" smtClean="0"/>
              <a:t>   </a:t>
            </a:r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22811" y="10739216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r>
              <a:rPr lang="es-MX" dirty="0" smtClean="0"/>
              <a:t>   </a:t>
            </a:r>
            <a:endParaRPr lang="es-MX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740128" y="4678463"/>
            <a:ext cx="13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He´s</a:t>
            </a:r>
            <a:r>
              <a:rPr lang="es-MX" sz="1000" dirty="0" smtClean="0"/>
              <a:t> </a:t>
            </a:r>
            <a:r>
              <a:rPr lang="es-MX" sz="1000" dirty="0" err="1" smtClean="0"/>
              <a:t>molly´s</a:t>
            </a:r>
            <a:r>
              <a:rPr lang="es-MX" sz="1000" dirty="0" smtClean="0"/>
              <a:t> </a:t>
            </a:r>
            <a:r>
              <a:rPr lang="es-MX" sz="1000" dirty="0" err="1" smtClean="0"/>
              <a:t>classmate</a:t>
            </a:r>
            <a:r>
              <a:rPr lang="es-MX" sz="1000" dirty="0" smtClean="0"/>
              <a:t> </a:t>
            </a:r>
            <a:endParaRPr lang="es-MX" sz="1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4643671" y="4333036"/>
            <a:ext cx="153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Smith</a:t>
            </a:r>
            <a:endParaRPr lang="es-MX" sz="11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22811" y="11011062"/>
            <a:ext cx="10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mtClean="0"/>
              <a:t>Great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127</Words>
  <Application>Microsoft Office PowerPoint</Application>
  <PresentationFormat>Panorámica</PresentationFormat>
  <Paragraphs>51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9</cp:revision>
  <dcterms:created xsi:type="dcterms:W3CDTF">2019-09-12T22:35:53Z</dcterms:created>
  <dcterms:modified xsi:type="dcterms:W3CDTF">2019-09-13T13:59:00Z</dcterms:modified>
</cp:coreProperties>
</file>