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54" y="-3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222421" y="98854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289898" y="9550947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7359" y="3320716"/>
            <a:ext cx="96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FRIENDS</a:t>
            </a:r>
            <a:endParaRPr lang="es-MX" sz="1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348680" y="3188368"/>
            <a:ext cx="717994" cy="2862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tx1"/>
                </a:solidFill>
              </a:rPr>
              <a:t>TEACHER</a:t>
            </a: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538663" y="3474604"/>
            <a:ext cx="685800" cy="3065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STUDENT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692316" y="3474604"/>
            <a:ext cx="770021" cy="3065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LAST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70701" y="5558589"/>
            <a:ext cx="279004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2634916" y="4824663"/>
            <a:ext cx="397042" cy="25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2743201" y="5980996"/>
            <a:ext cx="288758" cy="286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1818167" y="7453423"/>
            <a:ext cx="816749" cy="276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988288" y="7410893"/>
            <a:ext cx="754913" cy="14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649705" y="8612372"/>
            <a:ext cx="2574758" cy="7761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 smtClean="0">
                <a:solidFill>
                  <a:schemeClr val="tx1"/>
                </a:solidFill>
              </a:rPr>
              <a:t>It’s</a:t>
            </a:r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</a:rPr>
              <a:t>nice</a:t>
            </a:r>
            <a:r>
              <a:rPr lang="es-MX" sz="1100" dirty="0" smtClean="0">
                <a:solidFill>
                  <a:schemeClr val="tx1"/>
                </a:solidFill>
              </a:rPr>
              <a:t> to </a:t>
            </a:r>
            <a:r>
              <a:rPr lang="es-MX" sz="1100" dirty="0" err="1" smtClean="0">
                <a:solidFill>
                  <a:schemeClr val="tx1"/>
                </a:solidFill>
              </a:rPr>
              <a:t>meet</a:t>
            </a:r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</a:rPr>
              <a:t>you</a:t>
            </a:r>
            <a:r>
              <a:rPr lang="es-MX" sz="1100" dirty="0" smtClean="0">
                <a:solidFill>
                  <a:schemeClr val="tx1"/>
                </a:solidFill>
              </a:rPr>
              <a:t> Sarah</a:t>
            </a:r>
          </a:p>
          <a:p>
            <a:pPr algn="ctr"/>
            <a:r>
              <a:rPr lang="es-MX" sz="1100" dirty="0" err="1" smtClean="0">
                <a:solidFill>
                  <a:schemeClr val="tx1"/>
                </a:solidFill>
              </a:rPr>
              <a:t>Nice</a:t>
            </a:r>
            <a:r>
              <a:rPr lang="es-MX" sz="1100" dirty="0" smtClean="0">
                <a:solidFill>
                  <a:schemeClr val="tx1"/>
                </a:solidFill>
              </a:rPr>
              <a:t> to </a:t>
            </a:r>
            <a:r>
              <a:rPr lang="es-MX" sz="1100" dirty="0" err="1" smtClean="0">
                <a:solidFill>
                  <a:schemeClr val="tx1"/>
                </a:solidFill>
              </a:rPr>
              <a:t>meet</a:t>
            </a:r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</a:rPr>
              <a:t>you</a:t>
            </a:r>
            <a:r>
              <a:rPr lang="es-MX" sz="1100" dirty="0" smtClean="0">
                <a:solidFill>
                  <a:schemeClr val="tx1"/>
                </a:solidFill>
              </a:rPr>
              <a:t>, </a:t>
            </a:r>
            <a:r>
              <a:rPr lang="es-MX" sz="1100" dirty="0" err="1" smtClean="0">
                <a:solidFill>
                  <a:schemeClr val="tx1"/>
                </a:solidFill>
              </a:rPr>
              <a:t>too</a:t>
            </a:r>
            <a:r>
              <a:rPr lang="es-MX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Are </a:t>
            </a:r>
            <a:r>
              <a:rPr lang="es-MX" sz="1100" dirty="0" err="1" smtClean="0">
                <a:solidFill>
                  <a:schemeClr val="tx1"/>
                </a:solidFill>
              </a:rPr>
              <a:t>you</a:t>
            </a:r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</a:rPr>
              <a:t>student</a:t>
            </a:r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</a:rPr>
              <a:t>here</a:t>
            </a:r>
            <a:r>
              <a:rPr lang="es-MX" sz="11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Yes, l am. 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30707" y="104411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226541" y="10441172"/>
            <a:ext cx="516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00854" y="10633740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079808" y="10624954"/>
            <a:ext cx="45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297407" y="10763453"/>
            <a:ext cx="51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80049" y="10936840"/>
            <a:ext cx="538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479885" y="11118297"/>
            <a:ext cx="64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 </a:t>
            </a:r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048254" y="11291683"/>
            <a:ext cx="78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931893" y="11437463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48254" y="11666216"/>
            <a:ext cx="57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96399" y="11792306"/>
            <a:ext cx="52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568410" y="3558746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457198" y="1480576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298363" y="7735320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010653" y="6942221"/>
            <a:ext cx="565484" cy="37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1130968" y="7128710"/>
            <a:ext cx="577516" cy="354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576137" y="6942221"/>
            <a:ext cx="120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130968" y="7128710"/>
            <a:ext cx="577516" cy="18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806116" y="5233737"/>
            <a:ext cx="204537" cy="215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08384" y="5533552"/>
            <a:ext cx="222584" cy="217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06116" y="5751095"/>
            <a:ext cx="324852" cy="28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B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" name="Cruz 18"/>
          <p:cNvSpPr/>
          <p:nvPr/>
        </p:nvSpPr>
        <p:spPr>
          <a:xfrm>
            <a:off x="2370221" y="2815389"/>
            <a:ext cx="156411" cy="2526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ruz 19"/>
          <p:cNvSpPr/>
          <p:nvPr/>
        </p:nvSpPr>
        <p:spPr>
          <a:xfrm>
            <a:off x="568410" y="2852845"/>
            <a:ext cx="442243" cy="29981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410" y="9248775"/>
            <a:ext cx="15549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 flipH="1">
            <a:off x="457198" y="9944101"/>
            <a:ext cx="266702" cy="17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568410" y="10553700"/>
            <a:ext cx="15549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457198" y="11162638"/>
            <a:ext cx="266702" cy="17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568410" y="11668114"/>
            <a:ext cx="155490" cy="24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98621" y="-30038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52601" y="4038600"/>
            <a:ext cx="1495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His</a:t>
            </a:r>
            <a:r>
              <a:rPr lang="es-MX" sz="1050" dirty="0" smtClean="0"/>
              <a:t> </a:t>
            </a:r>
            <a:r>
              <a:rPr lang="es-MX" sz="1050" dirty="0" err="1" smtClean="0"/>
              <a:t>teacher</a:t>
            </a:r>
            <a:r>
              <a:rPr lang="es-MX" sz="1050" dirty="0" smtClean="0"/>
              <a:t> </a:t>
            </a:r>
            <a:r>
              <a:rPr lang="es-MX" sz="1050" dirty="0" err="1" smtClean="0"/>
              <a:t>is</a:t>
            </a:r>
            <a:r>
              <a:rPr lang="es-MX" sz="1050" dirty="0" smtClean="0"/>
              <a:t> miss </a:t>
            </a:r>
            <a:r>
              <a:rPr lang="es-MX" sz="1050" dirty="0" err="1" smtClean="0"/>
              <a:t>tailor</a:t>
            </a:r>
            <a:endParaRPr lang="es-MX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4778204" y="4069152"/>
            <a:ext cx="1755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/>
              <a:t> </a:t>
            </a:r>
            <a:r>
              <a:rPr lang="es-MX" sz="1100" dirty="0" err="1" smtClean="0"/>
              <a:t>smith</a:t>
            </a:r>
            <a:endParaRPr lang="es-MX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702005" y="3830625"/>
            <a:ext cx="1746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She´s</a:t>
            </a:r>
            <a:r>
              <a:rPr lang="es-MX" sz="1050" dirty="0" smtClean="0"/>
              <a:t> </a:t>
            </a:r>
            <a:r>
              <a:rPr lang="es-MX" sz="1050" dirty="0" err="1" smtClean="0"/>
              <a:t>not</a:t>
            </a:r>
            <a:r>
              <a:rPr lang="es-MX" sz="1050" dirty="0" smtClean="0"/>
              <a:t> </a:t>
            </a:r>
            <a:r>
              <a:rPr lang="es-MX" sz="1050" dirty="0" err="1" smtClean="0"/>
              <a:t>molly´s</a:t>
            </a:r>
            <a:r>
              <a:rPr lang="es-MX" sz="1050" dirty="0" smtClean="0"/>
              <a:t> </a:t>
            </a:r>
            <a:r>
              <a:rPr lang="es-MX" sz="1050" dirty="0" err="1" smtClean="0"/>
              <a:t>teacher</a:t>
            </a:r>
            <a:endParaRPr lang="es-MX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4972050" y="4335333"/>
            <a:ext cx="1304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Her</a:t>
            </a:r>
            <a:r>
              <a:rPr lang="es-MX" sz="1050" dirty="0" smtClean="0"/>
              <a:t> </a:t>
            </a:r>
            <a:r>
              <a:rPr lang="es-MX" sz="1050" dirty="0" err="1" smtClean="0"/>
              <a:t>room</a:t>
            </a:r>
            <a:r>
              <a:rPr lang="es-MX" sz="1050" dirty="0" smtClean="0"/>
              <a:t> </a:t>
            </a:r>
            <a:r>
              <a:rPr lang="es-MX" sz="1050" dirty="0" err="1" smtClean="0"/>
              <a:t>is</a:t>
            </a:r>
            <a:r>
              <a:rPr lang="es-MX" sz="1050" dirty="0" smtClean="0"/>
              <a:t> 201</a:t>
            </a:r>
            <a:endParaRPr lang="es-MX" sz="105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2423" y="4038600"/>
            <a:ext cx="1673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</a:t>
            </a:r>
            <a:r>
              <a:rPr lang="es-MX" sz="1100" dirty="0" err="1" smtClean="0"/>
              <a:t>tailor</a:t>
            </a:r>
            <a:endParaRPr lang="es-MX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52601" y="3830625"/>
            <a:ext cx="1790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He´s</a:t>
            </a:r>
            <a:r>
              <a:rPr lang="es-MX" sz="1100" dirty="0" smtClean="0"/>
              <a:t> </a:t>
            </a:r>
            <a:r>
              <a:rPr lang="es-MX" sz="1100" dirty="0" err="1" smtClean="0"/>
              <a:t>molly´s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endParaRPr lang="es-MX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74939" y="3772917"/>
            <a:ext cx="1403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43469" y="4030876"/>
            <a:ext cx="1716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in room203</a:t>
            </a:r>
            <a:endParaRPr lang="es-MX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06603" y="4355415"/>
            <a:ext cx="1689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tailor</a:t>
            </a:r>
            <a:endParaRPr lang="es-MX" sz="1100" dirty="0"/>
          </a:p>
        </p:txBody>
      </p:sp>
      <p:sp>
        <p:nvSpPr>
          <p:cNvPr id="16" name="Elipse 15"/>
          <p:cNvSpPr/>
          <p:nvPr/>
        </p:nvSpPr>
        <p:spPr>
          <a:xfrm>
            <a:off x="4263983" y="1580456"/>
            <a:ext cx="50842" cy="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447675" y="1390650"/>
            <a:ext cx="1238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447675" y="1200150"/>
            <a:ext cx="123825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1713290" y="4363139"/>
            <a:ext cx="1807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in room201</a:t>
            </a:r>
            <a:endParaRPr lang="es-MX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56779" y="4330762"/>
            <a:ext cx="163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endParaRPr lang="es-MX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90575" y="7362524"/>
            <a:ext cx="9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33426" y="764857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354224" y="7934626"/>
            <a:ext cx="71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your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15409" y="8267796"/>
            <a:ext cx="6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i´m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438400" y="8208599"/>
            <a:ext cx="93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friends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665765" y="8592667"/>
            <a:ext cx="6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call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072355" y="8896896"/>
            <a:ext cx="83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meet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228111" y="9201125"/>
            <a:ext cx="54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too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457326" y="9554937"/>
            <a:ext cx="119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38098" y="9855115"/>
            <a:ext cx="75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458993" y="9814705"/>
            <a:ext cx="91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class</a:t>
            </a:r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745851" y="10103414"/>
            <a:ext cx="117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665765" y="10382766"/>
            <a:ext cx="84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She´s</a:t>
            </a:r>
            <a:endParaRPr lang="es-MX" dirty="0"/>
          </a:p>
        </p:txBody>
      </p:sp>
      <p:sp>
        <p:nvSpPr>
          <p:cNvPr id="35" name="CuadroTexto 34"/>
          <p:cNvSpPr txBox="1"/>
          <p:nvPr/>
        </p:nvSpPr>
        <p:spPr>
          <a:xfrm>
            <a:off x="935671" y="10734012"/>
            <a:ext cx="79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36" name="CuadroTexto 35"/>
          <p:cNvSpPr txBox="1"/>
          <p:nvPr/>
        </p:nvSpPr>
        <p:spPr>
          <a:xfrm>
            <a:off x="815615" y="11085258"/>
            <a:ext cx="9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great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127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2019-09-13T14:01:35Z</dcterms:modified>
</cp:coreProperties>
</file>