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8" d="100"/>
          <a:sy n="148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70701" y="803187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370701" y="3744100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22422" y="664897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222422" y="9571413"/>
            <a:ext cx="5980671" cy="270201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62088" y="3258448"/>
            <a:ext cx="544198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34031" y="3105533"/>
            <a:ext cx="542136" cy="23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38118" y="3257209"/>
            <a:ext cx="546945" cy="23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75338" y="3257208"/>
            <a:ext cx="349776" cy="23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ra sonriente 10"/>
          <p:cNvSpPr/>
          <p:nvPr/>
        </p:nvSpPr>
        <p:spPr>
          <a:xfrm>
            <a:off x="631459" y="5541666"/>
            <a:ext cx="130629" cy="15574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ara sonriente 11"/>
          <p:cNvSpPr/>
          <p:nvPr/>
        </p:nvSpPr>
        <p:spPr>
          <a:xfrm>
            <a:off x="2999434" y="4818185"/>
            <a:ext cx="125604" cy="15072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ara sonriente 12"/>
          <p:cNvSpPr/>
          <p:nvPr/>
        </p:nvSpPr>
        <p:spPr>
          <a:xfrm>
            <a:off x="2999434" y="5945206"/>
            <a:ext cx="138164" cy="13870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2" name="Conector recto 21"/>
          <p:cNvCxnSpPr/>
          <p:nvPr/>
        </p:nvCxnSpPr>
        <p:spPr>
          <a:xfrm>
            <a:off x="1964453" y="7430756"/>
            <a:ext cx="693336" cy="160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848897" y="7350369"/>
            <a:ext cx="808892" cy="361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450758" y="8538849"/>
            <a:ext cx="268684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It´s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Sarah.</a:t>
            </a:r>
            <a:endParaRPr lang="es-MX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0758" y="8724822"/>
            <a:ext cx="1350050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50758" y="8943256"/>
            <a:ext cx="1438214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82658" y="9167788"/>
            <a:ext cx="675185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i </a:t>
            </a:r>
            <a:r>
              <a:rPr 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am.</a:t>
            </a:r>
            <a:endParaRPr lang="es-MX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029530" y="10484297"/>
            <a:ext cx="39188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253343" y="10481471"/>
            <a:ext cx="383438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01655" y="10665154"/>
            <a:ext cx="356188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094512" y="10652825"/>
            <a:ext cx="268022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311296" y="10821677"/>
            <a:ext cx="268022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420130" y="3558746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ara sonriente 5"/>
          <p:cNvSpPr/>
          <p:nvPr/>
        </p:nvSpPr>
        <p:spPr>
          <a:xfrm>
            <a:off x="622998" y="2883876"/>
            <a:ext cx="130629" cy="12560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ra sonriente 6"/>
          <p:cNvSpPr/>
          <p:nvPr/>
        </p:nvSpPr>
        <p:spPr>
          <a:xfrm>
            <a:off x="2331217" y="2876339"/>
            <a:ext cx="175846" cy="13314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22998" y="5379138"/>
            <a:ext cx="35458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6028" y="5754690"/>
            <a:ext cx="255198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6028" y="5218254"/>
            <a:ext cx="255198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77582" y="6973557"/>
            <a:ext cx="630154" cy="356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1014884" y="7151915"/>
            <a:ext cx="592852" cy="359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942413" y="7151187"/>
            <a:ext cx="630154" cy="166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ra sonriente 22"/>
          <p:cNvSpPr/>
          <p:nvPr/>
        </p:nvSpPr>
        <p:spPr>
          <a:xfrm>
            <a:off x="622999" y="9254532"/>
            <a:ext cx="105508" cy="9005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ara sonriente 23"/>
          <p:cNvSpPr/>
          <p:nvPr/>
        </p:nvSpPr>
        <p:spPr>
          <a:xfrm>
            <a:off x="617975" y="10038303"/>
            <a:ext cx="110532" cy="11053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ara sonriente 24"/>
          <p:cNvSpPr/>
          <p:nvPr/>
        </p:nvSpPr>
        <p:spPr>
          <a:xfrm>
            <a:off x="623000" y="10595987"/>
            <a:ext cx="135652" cy="10550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ara sonriente 25"/>
          <p:cNvSpPr/>
          <p:nvPr/>
        </p:nvSpPr>
        <p:spPr>
          <a:xfrm>
            <a:off x="600908" y="11188840"/>
            <a:ext cx="127599" cy="1205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ara sonriente 26"/>
          <p:cNvSpPr/>
          <p:nvPr/>
        </p:nvSpPr>
        <p:spPr>
          <a:xfrm>
            <a:off x="628024" y="11552323"/>
            <a:ext cx="100483" cy="14106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0" y="5202584"/>
            <a:ext cx="6635578" cy="64502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2856" y="4354207"/>
            <a:ext cx="1058303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96489" y="4089006"/>
            <a:ext cx="1394934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He´s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Molly´s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classmate</a:t>
            </a:r>
            <a:r>
              <a:rPr lang="es-MX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24640" y="7177793"/>
            <a:ext cx="4347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4640" y="7566489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086514" y="7877787"/>
            <a:ext cx="6099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1857" y="8206215"/>
            <a:ext cx="1066318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71146" y="8168192"/>
            <a:ext cx="8723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448023" y="8513430"/>
            <a:ext cx="4969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25120" y="8803835"/>
            <a:ext cx="6755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44954" y="9137389"/>
            <a:ext cx="5030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78</Words>
  <Application>Microsoft Office PowerPoint</Application>
  <PresentationFormat>Panorámica</PresentationFormat>
  <Paragraphs>29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10</cp:revision>
  <dcterms:created xsi:type="dcterms:W3CDTF">2019-09-12T22:35:53Z</dcterms:created>
  <dcterms:modified xsi:type="dcterms:W3CDTF">2019-09-13T14:19:33Z</dcterms:modified>
</cp:coreProperties>
</file>