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1740" y="-4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34776" y="3838975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84604" y="306007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70352" y="3180317"/>
            <a:ext cx="941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last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42384" y="3188263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friends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21142" y="3188262"/>
            <a:ext cx="66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student</a:t>
            </a:r>
            <a:endParaRPr lang="es-MX" sz="1200" dirty="0"/>
          </a:p>
        </p:txBody>
      </p:sp>
      <p:sp>
        <p:nvSpPr>
          <p:cNvPr id="11" name="Forma libre 10"/>
          <p:cNvSpPr/>
          <p:nvPr/>
        </p:nvSpPr>
        <p:spPr>
          <a:xfrm>
            <a:off x="516048" y="5558828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orma libre 11"/>
          <p:cNvSpPr/>
          <p:nvPr/>
        </p:nvSpPr>
        <p:spPr>
          <a:xfrm>
            <a:off x="2888980" y="4906978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2864164" y="6066280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413544" y="8492151"/>
            <a:ext cx="1892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It´s</a:t>
            </a:r>
            <a:r>
              <a:rPr lang="es-MX" sz="1200" dirty="0" smtClean="0"/>
              <a:t> </a:t>
            </a:r>
            <a:r>
              <a:rPr lang="es-MX" sz="1200" dirty="0" err="1" smtClean="0"/>
              <a:t>nice</a:t>
            </a:r>
            <a:r>
              <a:rPr lang="es-MX" sz="1200" dirty="0" smtClean="0"/>
              <a:t> to </a:t>
            </a:r>
            <a:r>
              <a:rPr lang="es-MX" sz="1200" dirty="0" err="1" smtClean="0"/>
              <a:t>meet</a:t>
            </a:r>
            <a:r>
              <a:rPr lang="es-MX" sz="1200" dirty="0" smtClean="0"/>
              <a:t> </a:t>
            </a:r>
            <a:r>
              <a:rPr lang="es-MX" sz="1200" dirty="0" err="1" smtClean="0"/>
              <a:t>you,Sarah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13544" y="8696412"/>
            <a:ext cx="1543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Nice</a:t>
            </a:r>
            <a:r>
              <a:rPr lang="es-MX" sz="1200" dirty="0" smtClean="0"/>
              <a:t> to </a:t>
            </a:r>
            <a:r>
              <a:rPr lang="es-MX" sz="1200" dirty="0" err="1" smtClean="0"/>
              <a:t>meet</a:t>
            </a:r>
            <a:r>
              <a:rPr lang="es-MX" sz="1200" dirty="0" smtClean="0"/>
              <a:t> </a:t>
            </a:r>
            <a:r>
              <a:rPr lang="es-MX" sz="1200" dirty="0" err="1" smtClean="0"/>
              <a:t>you</a:t>
            </a:r>
            <a:r>
              <a:rPr lang="es-MX" sz="1200" dirty="0" smtClean="0"/>
              <a:t> </a:t>
            </a:r>
            <a:r>
              <a:rPr lang="es-MX" sz="1200" dirty="0" err="1" smtClean="0"/>
              <a:t>too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2241" y="8858694"/>
            <a:ext cx="171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Are </a:t>
            </a:r>
            <a:r>
              <a:rPr lang="es-MX" sz="1200" dirty="0" err="1" smtClean="0"/>
              <a:t>you</a:t>
            </a:r>
            <a:r>
              <a:rPr lang="es-MX" sz="1200" dirty="0" smtClean="0"/>
              <a:t> a </a:t>
            </a:r>
            <a:r>
              <a:rPr lang="es-MX" sz="1200" dirty="0" err="1" smtClean="0"/>
              <a:t>student</a:t>
            </a:r>
            <a:r>
              <a:rPr lang="es-MX" sz="1200" dirty="0" smtClean="0"/>
              <a:t>  </a:t>
            </a:r>
            <a:r>
              <a:rPr lang="es-MX" sz="1200" dirty="0" err="1" smtClean="0"/>
              <a:t>here</a:t>
            </a:r>
            <a:r>
              <a:rPr lang="es-MX" sz="1200" dirty="0" smtClean="0"/>
              <a:t>?</a:t>
            </a:r>
            <a:endParaRPr lang="es-MX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11273" y="9062134"/>
            <a:ext cx="769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Yes, I am.</a:t>
            </a:r>
            <a:endParaRPr lang="es-MX" sz="1200" dirty="0"/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1747319" y="7460055"/>
            <a:ext cx="950614" cy="22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956787" y="7444518"/>
            <a:ext cx="741146" cy="12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168943" y="1036108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349021" y="1036107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10026" y="1056399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287812" y="1054082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410356" y="10702493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219438" y="11239496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11577" y="11394043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151439" y="1158090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974564" y="117441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567722" y="11039684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885683" y="10905813"/>
            <a:ext cx="402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Are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21274" y="7780394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Forma libre 5"/>
          <p:cNvSpPr/>
          <p:nvPr/>
        </p:nvSpPr>
        <p:spPr>
          <a:xfrm>
            <a:off x="660903" y="2860895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orma libre 6"/>
          <p:cNvSpPr/>
          <p:nvPr/>
        </p:nvSpPr>
        <p:spPr>
          <a:xfrm>
            <a:off x="2381062" y="2860895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623720" y="519356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d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20876" y="545604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95012" y="568990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b</a:t>
            </a:r>
            <a:endParaRPr lang="es-MX" sz="12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879280" y="7105385"/>
            <a:ext cx="705076" cy="19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888536" y="6962115"/>
            <a:ext cx="623393" cy="32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888536" y="7125077"/>
            <a:ext cx="695820" cy="353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 20"/>
          <p:cNvSpPr/>
          <p:nvPr/>
        </p:nvSpPr>
        <p:spPr>
          <a:xfrm>
            <a:off x="602769" y="9254128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orma libre 21"/>
          <p:cNvSpPr/>
          <p:nvPr/>
        </p:nvSpPr>
        <p:spPr>
          <a:xfrm>
            <a:off x="595012" y="9996376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orma libre 22"/>
          <p:cNvSpPr/>
          <p:nvPr/>
        </p:nvSpPr>
        <p:spPr>
          <a:xfrm>
            <a:off x="595011" y="11749657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orma libre 23"/>
          <p:cNvSpPr/>
          <p:nvPr/>
        </p:nvSpPr>
        <p:spPr>
          <a:xfrm>
            <a:off x="595010" y="11190083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orma libre 24"/>
          <p:cNvSpPr/>
          <p:nvPr/>
        </p:nvSpPr>
        <p:spPr>
          <a:xfrm>
            <a:off x="573263" y="10609873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2" y="0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2145" y="729717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HI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1929" y="7912729"/>
            <a:ext cx="515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your</a:t>
            </a:r>
            <a:endParaRPr lang="es-MX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3524" y="760495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My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98789" y="821084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I´m</a:t>
            </a:r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480649" y="822050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friends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88052" y="8528283"/>
            <a:ext cx="428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call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27904" y="8855166"/>
            <a:ext cx="566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meet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994" y="9211004"/>
            <a:ext cx="43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too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75727" y="1011325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15" name="Forma libre 14"/>
          <p:cNvSpPr/>
          <p:nvPr/>
        </p:nvSpPr>
        <p:spPr>
          <a:xfrm>
            <a:off x="393662" y="1646623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43604" y="4055953"/>
            <a:ext cx="1185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room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201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173467" y="4088509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last</a:t>
            </a:r>
            <a:r>
              <a:rPr lang="es-MX" sz="1200" dirty="0" smtClean="0"/>
              <a:t> </a:t>
            </a:r>
            <a:r>
              <a:rPr lang="es-MX" sz="1200" dirty="0" err="1" smtClean="0"/>
              <a:t>name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Taylor</a:t>
            </a:r>
            <a:endParaRPr lang="es-MX" sz="1200" dirty="0"/>
          </a:p>
        </p:txBody>
      </p:sp>
      <p:sp>
        <p:nvSpPr>
          <p:cNvPr id="18" name="Forma libre 17"/>
          <p:cNvSpPr/>
          <p:nvPr/>
        </p:nvSpPr>
        <p:spPr>
          <a:xfrm>
            <a:off x="393663" y="1435301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orma libre 18"/>
          <p:cNvSpPr/>
          <p:nvPr/>
        </p:nvSpPr>
        <p:spPr>
          <a:xfrm>
            <a:off x="393662" y="1161404"/>
            <a:ext cx="95225" cy="182598"/>
          </a:xfrm>
          <a:custGeom>
            <a:avLst/>
            <a:gdLst>
              <a:gd name="connsiteX0" fmla="*/ 0 w 123592"/>
              <a:gd name="connsiteY0" fmla="*/ 133114 h 279497"/>
              <a:gd name="connsiteX1" fmla="*/ 72428 w 123592"/>
              <a:gd name="connsiteY1" fmla="*/ 277969 h 279497"/>
              <a:gd name="connsiteX2" fmla="*/ 99588 w 123592"/>
              <a:gd name="connsiteY2" fmla="*/ 51632 h 279497"/>
              <a:gd name="connsiteX3" fmla="*/ 117695 w 123592"/>
              <a:gd name="connsiteY3" fmla="*/ 33526 h 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2" h="279497">
                <a:moveTo>
                  <a:pt x="0" y="133114"/>
                </a:moveTo>
                <a:cubicBezTo>
                  <a:pt x="27915" y="212331"/>
                  <a:pt x="55830" y="291549"/>
                  <a:pt x="72428" y="277969"/>
                </a:cubicBezTo>
                <a:cubicBezTo>
                  <a:pt x="89026" y="264389"/>
                  <a:pt x="92044" y="92372"/>
                  <a:pt x="99588" y="51632"/>
                </a:cubicBezTo>
                <a:cubicBezTo>
                  <a:pt x="107132" y="10892"/>
                  <a:pt x="135802" y="-31357"/>
                  <a:pt x="117695" y="3352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557892" y="4082153"/>
            <a:ext cx="1649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He´s</a:t>
            </a:r>
            <a:r>
              <a:rPr lang="es-MX" sz="1200" dirty="0" smtClean="0"/>
              <a:t> </a:t>
            </a:r>
            <a:r>
              <a:rPr lang="es-MX" sz="1200" dirty="0" err="1" smtClean="0"/>
              <a:t>Molly´s</a:t>
            </a:r>
            <a:r>
              <a:rPr lang="es-MX" sz="1200" dirty="0" smtClean="0"/>
              <a:t> </a:t>
            </a:r>
            <a:r>
              <a:rPr lang="es-MX" sz="1200" dirty="0" err="1" smtClean="0"/>
              <a:t>classmate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207831" y="4361086"/>
            <a:ext cx="1503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She´s</a:t>
            </a:r>
            <a:r>
              <a:rPr lang="es-MX" sz="1200" dirty="0" smtClean="0"/>
              <a:t> </a:t>
            </a:r>
            <a:r>
              <a:rPr lang="es-MX" sz="1200" dirty="0" err="1" smtClean="0"/>
              <a:t>Peter´s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endParaRPr lang="es-MX" sz="1200" dirty="0"/>
          </a:p>
        </p:txBody>
      </p:sp>
      <p:sp>
        <p:nvSpPr>
          <p:cNvPr id="22" name="Forma libre 21"/>
          <p:cNvSpPr/>
          <p:nvPr/>
        </p:nvSpPr>
        <p:spPr>
          <a:xfrm>
            <a:off x="2075727" y="1190678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032912" y="4638085"/>
            <a:ext cx="189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the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203</a:t>
            </a:r>
            <a:endParaRPr lang="es-MX" sz="1100" dirty="0"/>
          </a:p>
        </p:txBody>
      </p:sp>
      <p:sp>
        <p:nvSpPr>
          <p:cNvPr id="24" name="Forma libre 23"/>
          <p:cNvSpPr/>
          <p:nvPr/>
        </p:nvSpPr>
        <p:spPr>
          <a:xfrm>
            <a:off x="2075727" y="1410486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Forma libre 24"/>
          <p:cNvSpPr/>
          <p:nvPr/>
        </p:nvSpPr>
        <p:spPr>
          <a:xfrm>
            <a:off x="2080090" y="1625259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577118" y="4393156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Taylor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70998" y="43207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Molly´s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.</a:t>
            </a:r>
            <a:endParaRPr lang="es-MX" sz="1100" dirty="0"/>
          </a:p>
        </p:txBody>
      </p:sp>
      <p:sp>
        <p:nvSpPr>
          <p:cNvPr id="28" name="Forma libre 27"/>
          <p:cNvSpPr/>
          <p:nvPr/>
        </p:nvSpPr>
        <p:spPr>
          <a:xfrm>
            <a:off x="2067682" y="1817711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Forma libre 28"/>
          <p:cNvSpPr/>
          <p:nvPr/>
        </p:nvSpPr>
        <p:spPr>
          <a:xfrm>
            <a:off x="4153195" y="1193088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511929" y="4673793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201.</a:t>
            </a:r>
            <a:endParaRPr lang="es-MX" sz="11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798524" y="4630390"/>
            <a:ext cx="1582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last</a:t>
            </a:r>
            <a:r>
              <a:rPr lang="es-MX" sz="1200" dirty="0" smtClean="0"/>
              <a:t> </a:t>
            </a:r>
            <a:r>
              <a:rPr lang="es-MX" sz="1200" dirty="0" err="1" smtClean="0"/>
              <a:t>name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Smith</a:t>
            </a:r>
            <a:endParaRPr lang="es-MX" sz="1200" dirty="0"/>
          </a:p>
        </p:txBody>
      </p:sp>
      <p:sp>
        <p:nvSpPr>
          <p:cNvPr id="32" name="Forma libre 31"/>
          <p:cNvSpPr/>
          <p:nvPr/>
        </p:nvSpPr>
        <p:spPr>
          <a:xfrm>
            <a:off x="4153195" y="1431003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Forma libre 32"/>
          <p:cNvSpPr/>
          <p:nvPr/>
        </p:nvSpPr>
        <p:spPr>
          <a:xfrm>
            <a:off x="4163257" y="1638416"/>
            <a:ext cx="83827" cy="160684"/>
          </a:xfrm>
          <a:custGeom>
            <a:avLst/>
            <a:gdLst>
              <a:gd name="connsiteX0" fmla="*/ 0 w 99589"/>
              <a:gd name="connsiteY0" fmla="*/ 126748 h 239457"/>
              <a:gd name="connsiteX1" fmla="*/ 36214 w 99589"/>
              <a:gd name="connsiteY1" fmla="*/ 235390 h 239457"/>
              <a:gd name="connsiteX2" fmla="*/ 99589 w 99589"/>
              <a:gd name="connsiteY2" fmla="*/ 0 h 23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89" h="239457">
                <a:moveTo>
                  <a:pt x="0" y="126748"/>
                </a:moveTo>
                <a:cubicBezTo>
                  <a:pt x="9808" y="191631"/>
                  <a:pt x="19616" y="256515"/>
                  <a:pt x="36214" y="235390"/>
                </a:cubicBezTo>
                <a:cubicBezTo>
                  <a:pt x="52812" y="214265"/>
                  <a:pt x="90536" y="55830"/>
                  <a:pt x="9958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38588" y="4400850"/>
            <a:ext cx="15584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r>
              <a:rPr lang="es-MX" sz="1100" dirty="0" smtClean="0"/>
              <a:t>.</a:t>
            </a:r>
            <a:endParaRPr lang="es-MX" sz="11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-9849" y="4668721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Taylor.</a:t>
            </a:r>
            <a:endParaRPr lang="es-MX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510123" y="9467121"/>
            <a:ext cx="74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student</a:t>
            </a:r>
            <a:endParaRPr lang="es-MX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52525" y="9816750"/>
            <a:ext cx="42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yes</a:t>
            </a:r>
            <a:endParaRPr lang="es-MX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720406" y="1043606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She´s</a:t>
            </a:r>
            <a:endParaRPr lang="es-MX" sz="14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982145" y="10741093"/>
            <a:ext cx="4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40" name="CuadroTexto 39"/>
          <p:cNvSpPr txBox="1"/>
          <p:nvPr/>
        </p:nvSpPr>
        <p:spPr>
          <a:xfrm>
            <a:off x="2480649" y="969177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class</a:t>
            </a:r>
            <a:endParaRPr lang="es-MX" dirty="0"/>
          </a:p>
        </p:txBody>
      </p:sp>
      <p:sp>
        <p:nvSpPr>
          <p:cNvPr id="41" name="CuadroTexto 40"/>
          <p:cNvSpPr txBox="1"/>
          <p:nvPr/>
        </p:nvSpPr>
        <p:spPr>
          <a:xfrm>
            <a:off x="905459" y="11053328"/>
            <a:ext cx="67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great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135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8</cp:revision>
  <dcterms:created xsi:type="dcterms:W3CDTF">2019-09-12T22:35:53Z</dcterms:created>
  <dcterms:modified xsi:type="dcterms:W3CDTF">2019-09-13T13:52:52Z</dcterms:modified>
</cp:coreProperties>
</file>