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8" d="100"/>
          <a:sy n="118" d="100"/>
        </p:scale>
        <p:origin x="1470" y="-48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21274" y="79083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21" y="3781169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70701" y="9489988"/>
            <a:ext cx="5980671" cy="2702011"/>
          </a:xfrm>
          <a:prstGeom prst="rect">
            <a:avLst/>
          </a:prstGeom>
        </p:spPr>
      </p:pic>
      <p:sp>
        <p:nvSpPr>
          <p:cNvPr id="11" name="Forma libre 10"/>
          <p:cNvSpPr/>
          <p:nvPr/>
        </p:nvSpPr>
        <p:spPr>
          <a:xfrm>
            <a:off x="2848396" y="4863314"/>
            <a:ext cx="137565" cy="172938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orma libre 12"/>
          <p:cNvSpPr/>
          <p:nvPr/>
        </p:nvSpPr>
        <p:spPr>
          <a:xfrm>
            <a:off x="500357" y="5557880"/>
            <a:ext cx="137565" cy="172938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orma libre 13"/>
          <p:cNvSpPr/>
          <p:nvPr/>
        </p:nvSpPr>
        <p:spPr>
          <a:xfrm>
            <a:off x="2848396" y="5945459"/>
            <a:ext cx="137565" cy="172938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1820708" y="7444673"/>
            <a:ext cx="922492" cy="2346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982549" y="7396120"/>
            <a:ext cx="744467" cy="161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952326" y="3165387"/>
            <a:ext cx="6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Last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447535" y="2979221"/>
            <a:ext cx="101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Teache</a:t>
            </a:r>
            <a:r>
              <a:rPr lang="es-MX" sz="1400" dirty="0" err="1" smtClean="0"/>
              <a:t>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602572" y="3197139"/>
            <a:ext cx="987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student</a:t>
            </a:r>
            <a:endParaRPr lang="es-MX" sz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85820" y="3257720"/>
            <a:ext cx="678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Friends</a:t>
            </a:r>
            <a:endParaRPr lang="es-MX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23483" y="8561374"/>
            <a:ext cx="1559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Are </a:t>
            </a:r>
            <a:r>
              <a:rPr lang="es-MX" sz="1100" dirty="0" err="1" smtClean="0"/>
              <a:t>you</a:t>
            </a:r>
            <a:r>
              <a:rPr lang="es-MX" sz="1100" dirty="0" smtClean="0"/>
              <a:t> a </a:t>
            </a:r>
            <a:r>
              <a:rPr lang="es-MX" sz="1100" dirty="0" err="1" smtClean="0"/>
              <a:t>student</a:t>
            </a:r>
            <a:r>
              <a:rPr lang="es-MX" sz="1100" dirty="0" smtClean="0"/>
              <a:t> </a:t>
            </a:r>
            <a:r>
              <a:rPr lang="es-MX" sz="1100" dirty="0" err="1" smtClean="0"/>
              <a:t>here</a:t>
            </a:r>
            <a:r>
              <a:rPr lang="es-MX" sz="1100" dirty="0" smtClean="0"/>
              <a:t>?</a:t>
            </a:r>
            <a:endParaRPr lang="es-MX" sz="11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28533" y="8716891"/>
            <a:ext cx="2348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Yes, i am </a:t>
            </a:r>
            <a:endParaRPr lang="es-MX" sz="11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23483" y="8882520"/>
            <a:ext cx="1769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Its</a:t>
            </a:r>
            <a:r>
              <a:rPr lang="es-MX" sz="1100" dirty="0" smtClean="0"/>
              <a:t> </a:t>
            </a:r>
            <a:r>
              <a:rPr lang="es-MX" sz="1100" dirty="0" err="1" smtClean="0"/>
              <a:t>nice</a:t>
            </a:r>
            <a:r>
              <a:rPr lang="es-MX" sz="1100" dirty="0" smtClean="0"/>
              <a:t> to </a:t>
            </a:r>
            <a:r>
              <a:rPr lang="es-MX" sz="1100" dirty="0" err="1" smtClean="0"/>
              <a:t>meet</a:t>
            </a:r>
            <a:r>
              <a:rPr lang="es-MX" sz="1100" dirty="0" smtClean="0"/>
              <a:t> </a:t>
            </a:r>
            <a:r>
              <a:rPr lang="es-MX" sz="1100" dirty="0" err="1" smtClean="0"/>
              <a:t>you</a:t>
            </a:r>
            <a:r>
              <a:rPr lang="es-MX" sz="1100" dirty="0" smtClean="0"/>
              <a:t>, </a:t>
            </a:r>
            <a:r>
              <a:rPr lang="es-MX" sz="1100" dirty="0" err="1" smtClean="0"/>
              <a:t>sarah</a:t>
            </a:r>
            <a:endParaRPr lang="es-MX" sz="11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23483" y="9093618"/>
            <a:ext cx="1785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Nice</a:t>
            </a:r>
            <a:r>
              <a:rPr lang="es-MX" sz="1100" dirty="0" smtClean="0"/>
              <a:t> to </a:t>
            </a:r>
            <a:r>
              <a:rPr lang="es-MX" sz="1100" dirty="0" err="1" smtClean="0"/>
              <a:t>meet</a:t>
            </a:r>
            <a:r>
              <a:rPr lang="es-MX" sz="1100" dirty="0" smtClean="0"/>
              <a:t> </a:t>
            </a:r>
            <a:r>
              <a:rPr lang="es-MX" sz="1100" dirty="0" err="1" smtClean="0"/>
              <a:t>you</a:t>
            </a:r>
            <a:r>
              <a:rPr lang="es-MX" sz="1100" dirty="0" smtClean="0"/>
              <a:t>, </a:t>
            </a:r>
            <a:r>
              <a:rPr lang="es-MX" sz="1100" dirty="0" err="1" smtClean="0"/>
              <a:t>too</a:t>
            </a:r>
            <a:endParaRPr lang="es-MX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258640" y="10761136"/>
            <a:ext cx="687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Name</a:t>
            </a:r>
            <a:r>
              <a:rPr lang="es-MX" sz="800" dirty="0" smtClean="0"/>
              <a:t> 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Forma libre 5"/>
          <p:cNvSpPr/>
          <p:nvPr/>
        </p:nvSpPr>
        <p:spPr>
          <a:xfrm>
            <a:off x="647362" y="2840305"/>
            <a:ext cx="137565" cy="172938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orma libre 6"/>
          <p:cNvSpPr/>
          <p:nvPr/>
        </p:nvSpPr>
        <p:spPr>
          <a:xfrm>
            <a:off x="2362874" y="2862395"/>
            <a:ext cx="137565" cy="172938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647362" y="5226196"/>
            <a:ext cx="16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d</a:t>
            </a:r>
            <a:endParaRPr lang="es-MX" sz="9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71637" y="5457028"/>
            <a:ext cx="89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a</a:t>
            </a:r>
            <a:endParaRPr lang="es-MX" sz="1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83772" y="5752678"/>
            <a:ext cx="97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b</a:t>
            </a:r>
            <a:endParaRPr lang="es-MX" sz="900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882032" y="7145267"/>
            <a:ext cx="704007" cy="161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906308" y="6942966"/>
            <a:ext cx="695915" cy="356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946768" y="7104369"/>
            <a:ext cx="639271" cy="388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orma libre 18"/>
          <p:cNvSpPr/>
          <p:nvPr/>
        </p:nvSpPr>
        <p:spPr>
          <a:xfrm>
            <a:off x="614989" y="9297748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orma libre 19"/>
          <p:cNvSpPr/>
          <p:nvPr/>
        </p:nvSpPr>
        <p:spPr>
          <a:xfrm>
            <a:off x="614989" y="9887837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orma libre 20"/>
          <p:cNvSpPr/>
          <p:nvPr/>
        </p:nvSpPr>
        <p:spPr>
          <a:xfrm>
            <a:off x="610941" y="10623493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orma libre 21"/>
          <p:cNvSpPr/>
          <p:nvPr/>
        </p:nvSpPr>
        <p:spPr>
          <a:xfrm>
            <a:off x="647359" y="11213582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orma libre 22"/>
          <p:cNvSpPr/>
          <p:nvPr/>
        </p:nvSpPr>
        <p:spPr>
          <a:xfrm>
            <a:off x="610941" y="11759580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1" y="0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63987" y="4106378"/>
            <a:ext cx="1691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Shes</a:t>
            </a:r>
            <a:r>
              <a:rPr lang="es-MX" sz="1100" dirty="0" smtClean="0"/>
              <a:t> </a:t>
            </a:r>
            <a:r>
              <a:rPr lang="es-MX" sz="1100" dirty="0" err="1" smtClean="0"/>
              <a:t>the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in </a:t>
            </a:r>
            <a:r>
              <a:rPr lang="es-MX" sz="1100" dirty="0" err="1" smtClean="0"/>
              <a:t>room</a:t>
            </a:r>
            <a:r>
              <a:rPr lang="es-MX" sz="1100" dirty="0" smtClean="0"/>
              <a:t> 203</a:t>
            </a:r>
            <a:endParaRPr lang="es-MX" sz="11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709565" y="4102661"/>
            <a:ext cx="1529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es </a:t>
            </a:r>
            <a:r>
              <a:rPr lang="es-MX" sz="1100" dirty="0" err="1" smtClean="0"/>
              <a:t>smith</a:t>
            </a:r>
            <a:endParaRPr lang="es-MX" sz="1100" dirty="0"/>
          </a:p>
        </p:txBody>
      </p:sp>
      <p:sp>
        <p:nvSpPr>
          <p:cNvPr id="9" name="Forma libre 8"/>
          <p:cNvSpPr/>
          <p:nvPr/>
        </p:nvSpPr>
        <p:spPr>
          <a:xfrm>
            <a:off x="2047278" y="1647899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orma libre 9"/>
          <p:cNvSpPr/>
          <p:nvPr/>
        </p:nvSpPr>
        <p:spPr>
          <a:xfrm>
            <a:off x="2021644" y="1440383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orma libre 10"/>
          <p:cNvSpPr/>
          <p:nvPr/>
        </p:nvSpPr>
        <p:spPr>
          <a:xfrm>
            <a:off x="4141767" y="1252917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orma libre 11"/>
          <p:cNvSpPr/>
          <p:nvPr/>
        </p:nvSpPr>
        <p:spPr>
          <a:xfrm>
            <a:off x="4145801" y="1647899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orma libre 12"/>
          <p:cNvSpPr/>
          <p:nvPr/>
        </p:nvSpPr>
        <p:spPr>
          <a:xfrm>
            <a:off x="2480203" y="2334552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1007348" y="7324356"/>
            <a:ext cx="4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Hi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58797" y="7595519"/>
            <a:ext cx="86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382265" y="7953179"/>
            <a:ext cx="71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y</a:t>
            </a:r>
            <a:r>
              <a:rPr lang="es-MX" dirty="0" err="1" smtClean="0"/>
              <a:t>our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83072" y="8242455"/>
            <a:ext cx="50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I´m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461859" y="8242455"/>
            <a:ext cx="94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Friends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650652" y="8577268"/>
            <a:ext cx="82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call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067507" y="8866544"/>
            <a:ext cx="82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meet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094474" y="9193395"/>
            <a:ext cx="58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too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379357" y="9492031"/>
            <a:ext cx="100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student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58797" y="9800498"/>
            <a:ext cx="61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yes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461859" y="9861363"/>
            <a:ext cx="70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class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974448" y="10159999"/>
            <a:ext cx="7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miss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641675" y="10442971"/>
            <a:ext cx="81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She´s</a:t>
            </a:r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958797" y="10751438"/>
            <a:ext cx="74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39934" y="11059905"/>
            <a:ext cx="9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Great </a:t>
            </a:r>
            <a:endParaRPr lang="es-MX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699339" y="4121044"/>
            <a:ext cx="1522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He´s</a:t>
            </a:r>
            <a:r>
              <a:rPr lang="es-MX" sz="1100" dirty="0" smtClean="0"/>
              <a:t> </a:t>
            </a:r>
            <a:r>
              <a:rPr lang="es-MX" sz="1100" dirty="0" err="1" smtClean="0"/>
              <a:t>mollys</a:t>
            </a:r>
            <a:r>
              <a:rPr lang="es-MX" sz="1100" dirty="0" smtClean="0"/>
              <a:t> </a:t>
            </a:r>
            <a:r>
              <a:rPr lang="es-MX" sz="1100" dirty="0" err="1" smtClean="0"/>
              <a:t>classmate</a:t>
            </a:r>
            <a:r>
              <a:rPr lang="es-MX" sz="1100" dirty="0" smtClean="0"/>
              <a:t> </a:t>
            </a:r>
            <a:endParaRPr lang="es-MX" sz="11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653571" y="4400231"/>
            <a:ext cx="1695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His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miss Taylor </a:t>
            </a:r>
            <a:endParaRPr lang="es-MX" sz="11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588556" y="4684443"/>
            <a:ext cx="1760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His</a:t>
            </a:r>
            <a:r>
              <a:rPr lang="es-MX" sz="1100" dirty="0" smtClean="0"/>
              <a:t> </a:t>
            </a:r>
            <a:r>
              <a:rPr lang="es-MX" sz="1100" dirty="0" err="1" smtClean="0"/>
              <a:t>class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</a:t>
            </a:r>
            <a:r>
              <a:rPr lang="es-MX" sz="1100" dirty="0" err="1" smtClean="0"/>
              <a:t>not</a:t>
            </a:r>
            <a:r>
              <a:rPr lang="es-MX" sz="1100" dirty="0" smtClean="0"/>
              <a:t> in </a:t>
            </a:r>
            <a:r>
              <a:rPr lang="es-MX" sz="1100" dirty="0" err="1" smtClean="0"/>
              <a:t>room</a:t>
            </a:r>
            <a:r>
              <a:rPr lang="es-MX" sz="1100" dirty="0" smtClean="0"/>
              <a:t> 201</a:t>
            </a:r>
            <a:endParaRPr lang="es-MX" sz="11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4732065" y="4382654"/>
            <a:ext cx="1206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room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201</a:t>
            </a:r>
            <a:endParaRPr lang="es-MX" sz="11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4699202" y="4670963"/>
            <a:ext cx="1847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</a:t>
            </a:r>
            <a:r>
              <a:rPr lang="es-MX" sz="1100" dirty="0" err="1" smtClean="0"/>
              <a:t>not</a:t>
            </a:r>
            <a:r>
              <a:rPr lang="es-MX" sz="1100" dirty="0" smtClean="0"/>
              <a:t> </a:t>
            </a:r>
            <a:r>
              <a:rPr lang="es-MX" sz="1100" dirty="0" err="1" smtClean="0"/>
              <a:t>molly´s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endParaRPr lang="es-MX" sz="11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200800" y="4405256"/>
            <a:ext cx="1679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Shes</a:t>
            </a:r>
            <a:r>
              <a:rPr lang="es-MX" sz="1100" dirty="0" smtClean="0"/>
              <a:t> </a:t>
            </a:r>
            <a:r>
              <a:rPr lang="es-MX" sz="1100" dirty="0" err="1" smtClean="0"/>
              <a:t>peters</a:t>
            </a:r>
            <a:r>
              <a:rPr lang="es-MX" sz="1100" dirty="0" smtClean="0"/>
              <a:t> </a:t>
            </a:r>
            <a:r>
              <a:rPr lang="es-MX" sz="1100" dirty="0" err="1" smtClean="0"/>
              <a:t>classmate</a:t>
            </a:r>
            <a:r>
              <a:rPr lang="es-MX" sz="1100" dirty="0" smtClean="0"/>
              <a:t> </a:t>
            </a:r>
            <a:endParaRPr lang="es-MX" sz="11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256821" y="4410177"/>
            <a:ext cx="1539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</a:t>
            </a:r>
            <a:r>
              <a:rPr lang="es-MX" sz="1100" dirty="0" err="1" smtClean="0"/>
              <a:t>peter´s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endParaRPr lang="es-MX" sz="1100" dirty="0"/>
          </a:p>
        </p:txBody>
      </p:sp>
      <p:sp>
        <p:nvSpPr>
          <p:cNvPr id="40" name="Forma libre 39"/>
          <p:cNvSpPr/>
          <p:nvPr/>
        </p:nvSpPr>
        <p:spPr>
          <a:xfrm>
            <a:off x="2174044" y="1592783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Forma libre 40"/>
          <p:cNvSpPr/>
          <p:nvPr/>
        </p:nvSpPr>
        <p:spPr>
          <a:xfrm>
            <a:off x="2073210" y="1859057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Forma libre 41"/>
          <p:cNvSpPr/>
          <p:nvPr/>
        </p:nvSpPr>
        <p:spPr>
          <a:xfrm>
            <a:off x="4141767" y="1437954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Forma libre 42"/>
          <p:cNvSpPr/>
          <p:nvPr/>
        </p:nvSpPr>
        <p:spPr>
          <a:xfrm>
            <a:off x="2021644" y="1224824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Forma libre 43"/>
          <p:cNvSpPr/>
          <p:nvPr/>
        </p:nvSpPr>
        <p:spPr>
          <a:xfrm>
            <a:off x="347948" y="1677256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Forma libre 44"/>
          <p:cNvSpPr/>
          <p:nvPr/>
        </p:nvSpPr>
        <p:spPr>
          <a:xfrm>
            <a:off x="420778" y="1236111"/>
            <a:ext cx="145661" cy="88181"/>
          </a:xfrm>
          <a:custGeom>
            <a:avLst/>
            <a:gdLst>
              <a:gd name="connsiteX0" fmla="*/ 0 w 137565"/>
              <a:gd name="connsiteY0" fmla="*/ 64736 h 172938"/>
              <a:gd name="connsiteX1" fmla="*/ 8092 w 137565"/>
              <a:gd name="connsiteY1" fmla="*/ 169933 h 172938"/>
              <a:gd name="connsiteX2" fmla="*/ 32368 w 137565"/>
              <a:gd name="connsiteY2" fmla="*/ 161841 h 172938"/>
              <a:gd name="connsiteX3" fmla="*/ 64737 w 137565"/>
              <a:gd name="connsiteY3" fmla="*/ 113288 h 172938"/>
              <a:gd name="connsiteX4" fmla="*/ 80921 w 137565"/>
              <a:gd name="connsiteY4" fmla="*/ 89012 h 172938"/>
              <a:gd name="connsiteX5" fmla="*/ 89013 w 137565"/>
              <a:gd name="connsiteY5" fmla="*/ 64736 h 172938"/>
              <a:gd name="connsiteX6" fmla="*/ 137565 w 137565"/>
              <a:gd name="connsiteY6" fmla="*/ 0 h 1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65" h="172938">
                <a:moveTo>
                  <a:pt x="0" y="64736"/>
                </a:moveTo>
                <a:cubicBezTo>
                  <a:pt x="2697" y="99802"/>
                  <a:pt x="-3029" y="136568"/>
                  <a:pt x="8092" y="169933"/>
                </a:cubicBezTo>
                <a:cubicBezTo>
                  <a:pt x="10789" y="178025"/>
                  <a:pt x="26337" y="167872"/>
                  <a:pt x="32368" y="161841"/>
                </a:cubicBezTo>
                <a:cubicBezTo>
                  <a:pt x="46122" y="148087"/>
                  <a:pt x="53947" y="129472"/>
                  <a:pt x="64737" y="113288"/>
                </a:cubicBezTo>
                <a:cubicBezTo>
                  <a:pt x="70132" y="105196"/>
                  <a:pt x="77846" y="98238"/>
                  <a:pt x="80921" y="89012"/>
                </a:cubicBezTo>
                <a:cubicBezTo>
                  <a:pt x="83618" y="80920"/>
                  <a:pt x="84871" y="72192"/>
                  <a:pt x="89013" y="64736"/>
                </a:cubicBezTo>
                <a:cubicBezTo>
                  <a:pt x="111888" y="23561"/>
                  <a:pt x="113011" y="24554"/>
                  <a:pt x="13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CuadroTexto 45"/>
          <p:cNvSpPr txBox="1"/>
          <p:nvPr/>
        </p:nvSpPr>
        <p:spPr>
          <a:xfrm>
            <a:off x="3221649" y="4693565"/>
            <a:ext cx="159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Taylor </a:t>
            </a:r>
            <a:endParaRPr lang="es-MX" sz="11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115166" y="4673769"/>
            <a:ext cx="1673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miss </a:t>
            </a:r>
            <a:r>
              <a:rPr lang="es-MX" sz="1100" dirty="0" err="1" smtClean="0"/>
              <a:t>taylor</a:t>
            </a:r>
            <a:r>
              <a:rPr lang="es-MX" sz="1100" dirty="0" smtClean="0"/>
              <a:t> 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119</Words>
  <Application>Microsoft Office PowerPoint</Application>
  <PresentationFormat>Panorámica</PresentationFormat>
  <Paragraphs>41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10</cp:revision>
  <dcterms:created xsi:type="dcterms:W3CDTF">2019-09-12T22:35:53Z</dcterms:created>
  <dcterms:modified xsi:type="dcterms:W3CDTF">2019-09-13T14:04:10Z</dcterms:modified>
</cp:coreProperties>
</file>