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1944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08:14:04.71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1" y="9489988"/>
            <a:ext cx="5980671" cy="2702011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78512" y="3301670"/>
            <a:ext cx="693254" cy="24377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Friends.</a:t>
            </a:r>
            <a:endParaRPr lang="es-MX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447535" y="3122966"/>
            <a:ext cx="693254" cy="24377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Teacher.</a:t>
            </a:r>
            <a:endParaRPr lang="es-MX" b="1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2667782" y="3279575"/>
            <a:ext cx="693254" cy="24377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student.</a:t>
            </a:r>
            <a:endParaRPr lang="es-MX" b="1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4892537" y="3276890"/>
            <a:ext cx="693254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err="1" smtClean="0"/>
              <a:t>Last</a:t>
            </a:r>
            <a:r>
              <a:rPr lang="es-MX" b="1" dirty="0" smtClean="0"/>
              <a:t>.</a:t>
            </a:r>
            <a:endParaRPr lang="es-MX" b="1" dirty="0"/>
          </a:p>
        </p:txBody>
      </p:sp>
      <p:sp>
        <p:nvSpPr>
          <p:cNvPr id="2" name="Elipse 1"/>
          <p:cNvSpPr/>
          <p:nvPr/>
        </p:nvSpPr>
        <p:spPr>
          <a:xfrm>
            <a:off x="496957" y="5575851"/>
            <a:ext cx="109330" cy="159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428" y="4817952"/>
            <a:ext cx="115834" cy="170703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2866932" y="5992689"/>
            <a:ext cx="109330" cy="159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recto 14"/>
          <p:cNvCxnSpPr/>
          <p:nvPr/>
        </p:nvCxnSpPr>
        <p:spPr>
          <a:xfrm>
            <a:off x="1967948" y="7427106"/>
            <a:ext cx="699834" cy="10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868557" y="75364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1848678" y="7480483"/>
            <a:ext cx="819104" cy="252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Subtítulo 2"/>
          <p:cNvSpPr txBox="1">
            <a:spLocks/>
          </p:cNvSpPr>
          <p:nvPr/>
        </p:nvSpPr>
        <p:spPr>
          <a:xfrm>
            <a:off x="538121" y="8562783"/>
            <a:ext cx="2622521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It’s nice to meet you, Sarah.</a:t>
            </a:r>
            <a:endParaRPr lang="es-MX" b="1" dirty="0"/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419664" y="8761565"/>
            <a:ext cx="2622521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Nice to meet you, too.</a:t>
            </a:r>
            <a:endParaRPr lang="es-MX" b="1" dirty="0"/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478892" y="8960637"/>
            <a:ext cx="2622521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Are you a student here?</a:t>
            </a:r>
            <a:endParaRPr lang="es-MX" b="1" dirty="0"/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419664" y="9176645"/>
            <a:ext cx="2622521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Yes, I am.</a:t>
            </a:r>
            <a:endParaRPr lang="es-MX" b="1" dirty="0"/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1089644" y="10406269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/>
              <a:t>a</a:t>
            </a:r>
            <a:r>
              <a:rPr lang="es-MX" sz="1000" b="1" dirty="0" smtClean="0"/>
              <a:t>m  </a:t>
            </a:r>
            <a:endParaRPr lang="es-MX" sz="1100" b="1" dirty="0"/>
          </a:p>
        </p:txBody>
      </p:sp>
      <p:sp>
        <p:nvSpPr>
          <p:cNvPr id="30" name="Subtítulo 2"/>
          <p:cNvSpPr txBox="1">
            <a:spLocks/>
          </p:cNvSpPr>
          <p:nvPr/>
        </p:nvSpPr>
        <p:spPr>
          <a:xfrm>
            <a:off x="2239696" y="10406269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31" name="Subtítulo 2"/>
          <p:cNvSpPr txBox="1">
            <a:spLocks/>
          </p:cNvSpPr>
          <p:nvPr/>
        </p:nvSpPr>
        <p:spPr>
          <a:xfrm>
            <a:off x="907781" y="10596366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/>
              <a:t>a</a:t>
            </a:r>
            <a:r>
              <a:rPr lang="es-MX" sz="1000" b="1" dirty="0" smtClean="0"/>
              <a:t>m </a:t>
            </a:r>
            <a:endParaRPr lang="es-MX" sz="1100" b="1" dirty="0"/>
          </a:p>
        </p:txBody>
      </p:sp>
      <p:sp>
        <p:nvSpPr>
          <p:cNvPr id="32" name="Subtítulo 2"/>
          <p:cNvSpPr txBox="1">
            <a:spLocks/>
          </p:cNvSpPr>
          <p:nvPr/>
        </p:nvSpPr>
        <p:spPr>
          <a:xfrm>
            <a:off x="2190664" y="10596366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1465264" y="10758568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739864" y="10946168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 </a:t>
            </a:r>
            <a:endParaRPr lang="es-MX" sz="1100" b="1" dirty="0"/>
          </a:p>
        </p:txBody>
      </p:sp>
      <p:sp>
        <p:nvSpPr>
          <p:cNvPr id="35" name="Subtítulo 2"/>
          <p:cNvSpPr txBox="1">
            <a:spLocks/>
          </p:cNvSpPr>
          <p:nvPr/>
        </p:nvSpPr>
        <p:spPr>
          <a:xfrm>
            <a:off x="1674609" y="11088859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6" name="Subtítulo 2"/>
          <p:cNvSpPr txBox="1">
            <a:spLocks/>
          </p:cNvSpPr>
          <p:nvPr/>
        </p:nvSpPr>
        <p:spPr>
          <a:xfrm>
            <a:off x="2261196" y="10395530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 </a:t>
            </a:r>
            <a:endParaRPr lang="es-MX" sz="1100" b="1" dirty="0"/>
          </a:p>
        </p:txBody>
      </p:sp>
      <p:sp>
        <p:nvSpPr>
          <p:cNvPr id="37" name="Subtítulo 2"/>
          <p:cNvSpPr txBox="1">
            <a:spLocks/>
          </p:cNvSpPr>
          <p:nvPr/>
        </p:nvSpPr>
        <p:spPr>
          <a:xfrm>
            <a:off x="1291195" y="11273345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988352" y="11473214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1201120" y="11600522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40" name="Subtítulo 2"/>
          <p:cNvSpPr txBox="1">
            <a:spLocks/>
          </p:cNvSpPr>
          <p:nvPr/>
        </p:nvSpPr>
        <p:spPr>
          <a:xfrm>
            <a:off x="988352" y="11816797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596348" y="2902226"/>
            <a:ext cx="188843" cy="79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2355574" y="2902226"/>
            <a:ext cx="139148" cy="79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96348" y="5259485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/>
              <a:t>d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96348" y="5491576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50" b="1" dirty="0"/>
              <a:t>a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96348" y="5757280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/>
              <a:t>b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979762" y="6957391"/>
            <a:ext cx="590621" cy="337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979762" y="7126356"/>
            <a:ext cx="590621" cy="3279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884583" y="7126356"/>
            <a:ext cx="685800" cy="1639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596348" y="9273209"/>
            <a:ext cx="188843" cy="99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596348" y="10595113"/>
            <a:ext cx="188843" cy="119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96348" y="10048461"/>
            <a:ext cx="188843" cy="69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96348" y="11807687"/>
            <a:ext cx="188843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96348" y="11191461"/>
            <a:ext cx="188843" cy="89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-1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883067" y="7351746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Hi </a:t>
            </a:r>
            <a:endParaRPr lang="es-MX" sz="1100" b="1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7930" y="4323523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Her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r>
              <a:rPr lang="es-MX" sz="1000" b="1" dirty="0" smtClean="0"/>
              <a:t> is </a:t>
            </a:r>
            <a:r>
              <a:rPr lang="es-MX" sz="1000" b="1" dirty="0" err="1" smtClean="0"/>
              <a:t>misss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taylor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37930" y="4694896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peter´s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classmates</a:t>
            </a:r>
            <a:endParaRPr lang="es-MX" sz="1100" b="1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42661" y="4018723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molly´s</a:t>
            </a:r>
            <a:r>
              <a:rPr lang="es-MX" sz="1000" b="1" dirty="0"/>
              <a:t> </a:t>
            </a:r>
            <a:r>
              <a:rPr lang="es-MX" sz="1000" b="1" dirty="0" err="1" smtClean="0"/>
              <a:t>classmates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765404" y="433507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His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class</a:t>
            </a:r>
            <a:r>
              <a:rPr lang="es-MX" sz="1000" b="1" dirty="0" smtClean="0"/>
              <a:t> is not in </a:t>
            </a:r>
            <a:r>
              <a:rPr lang="es-MX" sz="1000" b="1" dirty="0" err="1" smtClean="0"/>
              <a:t>room</a:t>
            </a:r>
            <a:r>
              <a:rPr lang="es-MX" sz="1000" b="1" dirty="0" smtClean="0"/>
              <a:t> 201</a:t>
            </a:r>
            <a:endParaRPr lang="es-MX" sz="11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765404" y="4694896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His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r>
              <a:rPr lang="es-MX" sz="1000" b="1" dirty="0" smtClean="0"/>
              <a:t> is miss </a:t>
            </a:r>
            <a:r>
              <a:rPr lang="es-MX" sz="1000" b="1" dirty="0" err="1" smtClean="0"/>
              <a:t>taylor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85644" y="410647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Her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last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name</a:t>
            </a:r>
            <a:r>
              <a:rPr lang="es-MX" sz="1000" b="1" dirty="0" smtClean="0"/>
              <a:t> is </a:t>
            </a:r>
            <a:r>
              <a:rPr lang="es-MX" sz="1000" b="1" dirty="0" err="1" smtClean="0"/>
              <a:t>taylor</a:t>
            </a:r>
            <a:endParaRPr lang="es-MX" sz="1100" b="1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3285643" y="4450986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peter´s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endParaRPr lang="es-MX" sz="1100" b="1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285642" y="4696508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</a:t>
            </a:r>
            <a:r>
              <a:rPr lang="es-MX" sz="1000" b="1" dirty="0"/>
              <a:t> </a:t>
            </a:r>
            <a:r>
              <a:rPr lang="es-MX" sz="1000" b="1" dirty="0" err="1" smtClean="0"/>
              <a:t>the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r>
              <a:rPr lang="es-MX" sz="1000" b="1" dirty="0" smtClean="0"/>
              <a:t> in </a:t>
            </a:r>
            <a:r>
              <a:rPr lang="es-MX" sz="1000" b="1" dirty="0" err="1" smtClean="0"/>
              <a:t>room</a:t>
            </a:r>
            <a:r>
              <a:rPr lang="es-MX" sz="1000" b="1" dirty="0" smtClean="0"/>
              <a:t> 203 </a:t>
            </a:r>
            <a:endParaRPr lang="es-MX" sz="1100" b="1" dirty="0"/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4764148" y="4038602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Her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last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name</a:t>
            </a:r>
            <a:r>
              <a:rPr lang="es-MX" sz="1000" b="1" dirty="0" smtClean="0"/>
              <a:t> is </a:t>
            </a:r>
            <a:r>
              <a:rPr lang="es-MX" sz="1000" b="1" dirty="0" err="1" smtClean="0"/>
              <a:t>smith</a:t>
            </a:r>
            <a:endParaRPr lang="es-MX" sz="1100" b="1" dirty="0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4724395" y="435665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Her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room</a:t>
            </a:r>
            <a:r>
              <a:rPr lang="es-MX" sz="1000" b="1" dirty="0" smtClean="0"/>
              <a:t> is 201</a:t>
            </a:r>
            <a:endParaRPr lang="es-MX" sz="1100" b="1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754207" y="4575313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not </a:t>
            </a:r>
            <a:r>
              <a:rPr lang="es-MX" sz="1000" b="1" dirty="0" err="1" smtClean="0"/>
              <a:t>molly´s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endParaRPr lang="es-MX" sz="1100" b="1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610498" y="7626716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My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1266480" y="8016805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your </a:t>
            </a:r>
            <a:endParaRPr lang="es-MX" sz="1100" b="1" dirty="0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869367" y="829259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I´m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2699233" y="8350078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friends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1594922" y="8637373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Call</a:t>
            </a:r>
            <a:r>
              <a:rPr lang="es-MX" sz="1000" b="1" dirty="0" smtClean="0"/>
              <a:t>  </a:t>
            </a:r>
            <a:endParaRPr lang="es-MX" sz="1100" b="1" dirty="0"/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2141575" y="8943832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Meet </a:t>
            </a:r>
            <a:endParaRPr lang="es-MX" sz="110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2181332" y="9264769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too </a:t>
            </a:r>
            <a:endParaRPr lang="es-MX" sz="1100" b="1" dirty="0"/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1594922" y="9569985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studing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906258" y="9890922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yes </a:t>
            </a:r>
            <a:endParaRPr lang="es-MX" sz="1100" b="1" dirty="0"/>
          </a:p>
        </p:txBody>
      </p:sp>
      <p:sp>
        <p:nvSpPr>
          <p:cNvPr id="25" name="Subtítulo 2"/>
          <p:cNvSpPr txBox="1">
            <a:spLocks/>
          </p:cNvSpPr>
          <p:nvPr/>
        </p:nvSpPr>
        <p:spPr>
          <a:xfrm>
            <a:off x="2614442" y="9875201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class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2029550" y="10214009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miss </a:t>
            </a:r>
            <a:endParaRPr lang="es-MX" sz="1100" b="1" dirty="0"/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1836324" y="10518318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961679" y="10851829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My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908055" y="1113912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great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137</Words>
  <Application>Microsoft Office PowerPoint</Application>
  <PresentationFormat>Panorámica</PresentationFormat>
  <Paragraphs>52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8</cp:revision>
  <dcterms:created xsi:type="dcterms:W3CDTF">2019-09-12T22:35:53Z</dcterms:created>
  <dcterms:modified xsi:type="dcterms:W3CDTF">2019-09-13T13:55:56Z</dcterms:modified>
</cp:coreProperties>
</file>