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6" d="100"/>
          <a:sy n="106" d="100"/>
        </p:scale>
        <p:origin x="1740" y="-3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71849" y="200704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21274" y="79083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19" y="3766577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91018" y="6601009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70701" y="9489988"/>
            <a:ext cx="5980671" cy="27020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92931" y="3275912"/>
            <a:ext cx="520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smtClean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96962" y="3081251"/>
            <a:ext cx="1188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teacher</a:t>
            </a:r>
            <a:endParaRPr lang="es-MX" sz="1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16912" y="3264369"/>
            <a:ext cx="1263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student</a:t>
            </a:r>
            <a:endParaRPr lang="es-MX" sz="1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70560" y="3275912"/>
            <a:ext cx="1052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friends</a:t>
            </a:r>
            <a:endParaRPr lang="es-MX" sz="1000" dirty="0"/>
          </a:p>
        </p:txBody>
      </p:sp>
      <p:sp>
        <p:nvSpPr>
          <p:cNvPr id="12" name="Corazón 11"/>
          <p:cNvSpPr/>
          <p:nvPr/>
        </p:nvSpPr>
        <p:spPr>
          <a:xfrm>
            <a:off x="498763" y="5601266"/>
            <a:ext cx="133004" cy="9572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orazón 12"/>
          <p:cNvSpPr/>
          <p:nvPr/>
        </p:nvSpPr>
        <p:spPr>
          <a:xfrm>
            <a:off x="2848495" y="4882341"/>
            <a:ext cx="116378" cy="9421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orazón 13"/>
          <p:cNvSpPr/>
          <p:nvPr/>
        </p:nvSpPr>
        <p:spPr>
          <a:xfrm>
            <a:off x="2823557" y="6002367"/>
            <a:ext cx="166254" cy="10925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6" name="Conector recto 15"/>
          <p:cNvCxnSpPr/>
          <p:nvPr/>
        </p:nvCxnSpPr>
        <p:spPr>
          <a:xfrm>
            <a:off x="2000596" y="7442662"/>
            <a:ext cx="716316" cy="116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1856509" y="7442662"/>
            <a:ext cx="860403" cy="221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98763" y="8545483"/>
            <a:ext cx="3302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it´s</a:t>
            </a:r>
            <a:r>
              <a:rPr lang="es-MX" sz="1000" dirty="0" smtClean="0"/>
              <a:t> </a:t>
            </a:r>
            <a:r>
              <a:rPr lang="es-MX" sz="1000" dirty="0" err="1" smtClean="0"/>
              <a:t>nice</a:t>
            </a:r>
            <a:r>
              <a:rPr lang="es-MX" sz="1000" dirty="0" smtClean="0"/>
              <a:t> to </a:t>
            </a:r>
            <a:r>
              <a:rPr lang="es-MX" sz="1000" dirty="0" err="1" smtClean="0"/>
              <a:t>meet</a:t>
            </a:r>
            <a:r>
              <a:rPr lang="es-MX" sz="1000" dirty="0" smtClean="0"/>
              <a:t> </a:t>
            </a:r>
            <a:r>
              <a:rPr lang="es-MX" sz="1000" dirty="0" err="1" smtClean="0"/>
              <a:t>you</a:t>
            </a:r>
            <a:r>
              <a:rPr lang="es-MX" sz="1000" dirty="0" smtClean="0"/>
              <a:t>, Sarah.</a:t>
            </a:r>
            <a:endParaRPr lang="es-MX" sz="1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98763" y="8715518"/>
            <a:ext cx="2006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Nice</a:t>
            </a:r>
            <a:r>
              <a:rPr lang="es-MX" sz="1000" dirty="0" smtClean="0"/>
              <a:t> to </a:t>
            </a:r>
            <a:r>
              <a:rPr lang="es-MX" sz="1000" dirty="0" err="1" smtClean="0"/>
              <a:t>meet</a:t>
            </a:r>
            <a:r>
              <a:rPr lang="es-MX" sz="1000" dirty="0" smtClean="0"/>
              <a:t>, </a:t>
            </a:r>
            <a:r>
              <a:rPr lang="es-MX" sz="1000" dirty="0" err="1" smtClean="0"/>
              <a:t>you</a:t>
            </a:r>
            <a:r>
              <a:rPr lang="es-MX" sz="1000" dirty="0" smtClean="0"/>
              <a:t> </a:t>
            </a:r>
            <a:r>
              <a:rPr lang="es-MX" sz="1000" dirty="0" err="1" smtClean="0"/>
              <a:t>too</a:t>
            </a:r>
            <a:r>
              <a:rPr lang="es-MX" sz="1000" dirty="0" smtClean="0"/>
              <a:t>.</a:t>
            </a:r>
            <a:endParaRPr lang="es-MX" sz="10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98763" y="8887502"/>
            <a:ext cx="1690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Are </a:t>
            </a:r>
            <a:r>
              <a:rPr lang="es-MX" sz="1000" dirty="0" err="1" smtClean="0"/>
              <a:t>you</a:t>
            </a:r>
            <a:r>
              <a:rPr lang="es-MX" sz="1000" dirty="0" smtClean="0"/>
              <a:t> a </a:t>
            </a:r>
            <a:r>
              <a:rPr lang="es-MX" sz="1000" dirty="0" err="1" smtClean="0"/>
              <a:t>student</a:t>
            </a:r>
            <a:r>
              <a:rPr lang="es-MX" sz="1000" dirty="0" smtClean="0"/>
              <a:t> </a:t>
            </a:r>
            <a:r>
              <a:rPr lang="es-MX" sz="1000" dirty="0" err="1" smtClean="0"/>
              <a:t>here</a:t>
            </a:r>
            <a:r>
              <a:rPr lang="es-MX" sz="1000" dirty="0" smtClean="0"/>
              <a:t>?</a:t>
            </a:r>
            <a:endParaRPr lang="es-MX" sz="1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98763" y="9088679"/>
            <a:ext cx="1906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Yes, i am </a:t>
            </a:r>
            <a:endParaRPr lang="es-MX" sz="10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91192" y="10433395"/>
            <a:ext cx="632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Am </a:t>
            </a:r>
            <a:r>
              <a:rPr lang="es-MX" sz="800" dirty="0" err="1" smtClean="0"/>
              <a:t>not</a:t>
            </a:r>
            <a:endParaRPr lang="es-MX" sz="8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9310" y="10604690"/>
            <a:ext cx="711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am</a:t>
            </a:r>
            <a:endParaRPr lang="es-MX" sz="10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276438" y="10594772"/>
            <a:ext cx="440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is</a:t>
            </a:r>
            <a:endParaRPr lang="es-MX" sz="10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286710" y="10394785"/>
            <a:ext cx="61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is</a:t>
            </a:r>
            <a:endParaRPr lang="es-MX" sz="10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464777" y="10731562"/>
            <a:ext cx="621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is</a:t>
            </a:r>
            <a:endParaRPr lang="es-MX" sz="10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168949" y="11264426"/>
            <a:ext cx="771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is</a:t>
            </a:r>
            <a:endParaRPr lang="es-MX" sz="10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197032" y="11622679"/>
            <a:ext cx="452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is</a:t>
            </a:r>
            <a:endParaRPr lang="es-MX" sz="10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948282" y="11784228"/>
            <a:ext cx="823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is</a:t>
            </a:r>
            <a:endParaRPr lang="es-MX" sz="10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81580" y="10945228"/>
            <a:ext cx="974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are</a:t>
            </a:r>
            <a:endParaRPr lang="es-MX" sz="10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537794" y="11068338"/>
            <a:ext cx="1096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Is</a:t>
            </a:r>
            <a:r>
              <a:rPr lang="es-MX" sz="1000" dirty="0" smtClean="0"/>
              <a:t> </a:t>
            </a:r>
            <a:r>
              <a:rPr lang="es-MX" sz="1000" dirty="0" err="1" smtClean="0"/>
              <a:t>not</a:t>
            </a:r>
            <a:endParaRPr lang="es-MX" sz="10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065763" y="11426591"/>
            <a:ext cx="944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is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Corazón 5"/>
          <p:cNvSpPr/>
          <p:nvPr/>
        </p:nvSpPr>
        <p:spPr>
          <a:xfrm>
            <a:off x="592228" y="2890072"/>
            <a:ext cx="232153" cy="9475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orazón 7"/>
          <p:cNvSpPr/>
          <p:nvPr/>
        </p:nvSpPr>
        <p:spPr>
          <a:xfrm>
            <a:off x="2302582" y="2890072"/>
            <a:ext cx="227416" cy="9475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627761" y="5134902"/>
            <a:ext cx="39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27761" y="5424844"/>
            <a:ext cx="54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27761" y="5674412"/>
            <a:ext cx="540112" cy="37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</a:t>
            </a:r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966517" y="7135163"/>
            <a:ext cx="601703" cy="336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862284" y="7080390"/>
            <a:ext cx="686984" cy="21585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966517" y="7002519"/>
            <a:ext cx="568538" cy="30083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razón 20"/>
          <p:cNvSpPr/>
          <p:nvPr/>
        </p:nvSpPr>
        <p:spPr>
          <a:xfrm>
            <a:off x="596964" y="9277916"/>
            <a:ext cx="165762" cy="838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orazón 21"/>
          <p:cNvSpPr/>
          <p:nvPr/>
        </p:nvSpPr>
        <p:spPr>
          <a:xfrm>
            <a:off x="592228" y="10028631"/>
            <a:ext cx="170562" cy="10557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orazón 22"/>
          <p:cNvSpPr/>
          <p:nvPr/>
        </p:nvSpPr>
        <p:spPr>
          <a:xfrm>
            <a:off x="592228" y="11162313"/>
            <a:ext cx="170498" cy="12318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orazón 23"/>
          <p:cNvSpPr/>
          <p:nvPr/>
        </p:nvSpPr>
        <p:spPr>
          <a:xfrm>
            <a:off x="609994" y="10576320"/>
            <a:ext cx="134965" cy="14387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orazón 24"/>
          <p:cNvSpPr/>
          <p:nvPr/>
        </p:nvSpPr>
        <p:spPr>
          <a:xfrm>
            <a:off x="592228" y="11782968"/>
            <a:ext cx="170498" cy="947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2" y="0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3" y="5322044"/>
            <a:ext cx="6635578" cy="645022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68711" y="4137105"/>
            <a:ext cx="3376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She´s</a:t>
            </a:r>
            <a:r>
              <a:rPr lang="es-MX" sz="1000" dirty="0" smtClean="0"/>
              <a:t> </a:t>
            </a:r>
            <a:r>
              <a:rPr lang="es-MX" sz="1000" dirty="0" err="1" smtClean="0"/>
              <a:t>the</a:t>
            </a:r>
            <a:r>
              <a:rPr lang="es-MX" sz="1000" dirty="0" smtClean="0"/>
              <a:t> </a:t>
            </a:r>
            <a:r>
              <a:rPr lang="es-MX" sz="1000" dirty="0" err="1" smtClean="0"/>
              <a:t>teacher</a:t>
            </a:r>
            <a:r>
              <a:rPr lang="es-MX" sz="1000" dirty="0" smtClean="0"/>
              <a:t> in </a:t>
            </a:r>
            <a:r>
              <a:rPr lang="es-MX" sz="1000" dirty="0" err="1" smtClean="0"/>
              <a:t>room</a:t>
            </a:r>
            <a:r>
              <a:rPr lang="es-MX" sz="1000" dirty="0" smtClean="0"/>
              <a:t> 203</a:t>
            </a:r>
          </a:p>
          <a:p>
            <a:endParaRPr lang="es-MX" sz="1000" dirty="0" smtClean="0"/>
          </a:p>
          <a:p>
            <a:r>
              <a:rPr lang="es-MX" sz="1000" dirty="0" err="1" smtClean="0"/>
              <a:t>Her</a:t>
            </a:r>
            <a:r>
              <a:rPr lang="es-MX" sz="1000" dirty="0" smtClean="0"/>
              <a:t> </a:t>
            </a:r>
            <a:r>
              <a:rPr lang="es-MX" sz="1000" dirty="0" err="1" smtClean="0"/>
              <a:t>teacher</a:t>
            </a:r>
            <a:r>
              <a:rPr lang="es-MX" sz="1000" dirty="0" smtClean="0"/>
              <a:t> </a:t>
            </a:r>
            <a:r>
              <a:rPr lang="es-MX" sz="1000" dirty="0" err="1" smtClean="0"/>
              <a:t>is</a:t>
            </a:r>
            <a:r>
              <a:rPr lang="es-MX" sz="1000" dirty="0" smtClean="0"/>
              <a:t> miss Taylor </a:t>
            </a:r>
          </a:p>
          <a:p>
            <a:endParaRPr lang="es-MX" sz="1000" dirty="0" smtClean="0"/>
          </a:p>
          <a:p>
            <a:r>
              <a:rPr lang="es-MX" sz="1000" dirty="0" err="1" smtClean="0"/>
              <a:t>Her</a:t>
            </a:r>
            <a:r>
              <a:rPr lang="es-MX" sz="1000" dirty="0" smtClean="0"/>
              <a:t> </a:t>
            </a:r>
            <a:r>
              <a:rPr lang="es-MX" sz="1000" dirty="0" err="1" smtClean="0"/>
              <a:t>last</a:t>
            </a:r>
            <a:r>
              <a:rPr lang="es-MX" sz="1000" dirty="0" smtClean="0"/>
              <a:t> </a:t>
            </a:r>
            <a:r>
              <a:rPr lang="es-MX" sz="1000" dirty="0" err="1" smtClean="0"/>
              <a:t>name</a:t>
            </a:r>
            <a:r>
              <a:rPr lang="es-MX" sz="1000" dirty="0" smtClean="0"/>
              <a:t> </a:t>
            </a:r>
            <a:r>
              <a:rPr lang="es-MX" sz="1000" dirty="0" err="1" smtClean="0"/>
              <a:t>is</a:t>
            </a:r>
            <a:r>
              <a:rPr lang="es-MX" sz="1000" dirty="0" smtClean="0"/>
              <a:t> Taylor </a:t>
            </a:r>
          </a:p>
          <a:p>
            <a:endParaRPr lang="es-MX" sz="1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780230" y="4137105"/>
            <a:ext cx="27522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Smith</a:t>
            </a:r>
          </a:p>
          <a:p>
            <a:endParaRPr lang="es-MX" sz="1100" dirty="0" smtClean="0"/>
          </a:p>
          <a:p>
            <a:r>
              <a:rPr lang="es-MX" sz="1100" dirty="0" err="1" smtClean="0"/>
              <a:t>His</a:t>
            </a:r>
            <a:r>
              <a:rPr lang="es-MX" sz="1100" dirty="0" smtClean="0"/>
              <a:t> </a:t>
            </a:r>
            <a:r>
              <a:rPr lang="es-MX" sz="1100" dirty="0" err="1" smtClean="0"/>
              <a:t>class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</a:t>
            </a:r>
            <a:r>
              <a:rPr lang="es-MX" sz="1100" dirty="0" err="1" smtClean="0"/>
              <a:t>not</a:t>
            </a:r>
            <a:r>
              <a:rPr lang="es-MX" sz="1100" dirty="0" smtClean="0"/>
              <a:t> in </a:t>
            </a:r>
            <a:r>
              <a:rPr lang="es-MX" sz="1100" dirty="0" err="1" smtClean="0"/>
              <a:t>room</a:t>
            </a:r>
            <a:r>
              <a:rPr lang="es-MX" sz="1100" dirty="0" smtClean="0"/>
              <a:t> 201 </a:t>
            </a:r>
          </a:p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6127" y="4460270"/>
            <a:ext cx="2580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His</a:t>
            </a:r>
            <a:r>
              <a:rPr lang="es-MX" sz="1000" dirty="0" smtClean="0"/>
              <a:t> </a:t>
            </a:r>
            <a:r>
              <a:rPr lang="es-MX" sz="1000" dirty="0" err="1" smtClean="0"/>
              <a:t>teacher</a:t>
            </a:r>
            <a:r>
              <a:rPr lang="es-MX" sz="1000" dirty="0" smtClean="0"/>
              <a:t> </a:t>
            </a:r>
            <a:r>
              <a:rPr lang="es-MX" sz="1000" dirty="0" err="1" smtClean="0"/>
              <a:t>is</a:t>
            </a:r>
            <a:r>
              <a:rPr lang="es-MX" sz="1000" dirty="0" smtClean="0"/>
              <a:t> miss Taylor</a:t>
            </a:r>
          </a:p>
          <a:p>
            <a:endParaRPr lang="es-MX" sz="1000" dirty="0" smtClean="0"/>
          </a:p>
          <a:p>
            <a:r>
              <a:rPr lang="es-MX" sz="1000" dirty="0" err="1" smtClean="0"/>
              <a:t>She´s</a:t>
            </a:r>
            <a:r>
              <a:rPr lang="es-MX" sz="1000" dirty="0" smtClean="0"/>
              <a:t> </a:t>
            </a:r>
            <a:r>
              <a:rPr lang="es-MX" sz="1000" dirty="0" err="1" smtClean="0"/>
              <a:t>peter´s</a:t>
            </a:r>
            <a:r>
              <a:rPr lang="es-MX" sz="1000" dirty="0" smtClean="0"/>
              <a:t> </a:t>
            </a:r>
            <a:r>
              <a:rPr lang="es-MX" sz="1000" dirty="0" err="1" smtClean="0"/>
              <a:t>classmate</a:t>
            </a:r>
            <a:endParaRPr lang="es-MX" sz="1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780230" y="4735219"/>
            <a:ext cx="2942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She´s</a:t>
            </a:r>
            <a:r>
              <a:rPr lang="es-MX" sz="1000" dirty="0" smtClean="0"/>
              <a:t> </a:t>
            </a:r>
            <a:r>
              <a:rPr lang="es-MX" sz="1000" dirty="0" err="1" smtClean="0"/>
              <a:t>not</a:t>
            </a:r>
            <a:r>
              <a:rPr lang="es-MX" sz="1000" dirty="0" smtClean="0"/>
              <a:t> </a:t>
            </a:r>
            <a:r>
              <a:rPr lang="es-MX" sz="1000" dirty="0" err="1" smtClean="0"/>
              <a:t>molly´s</a:t>
            </a:r>
            <a:r>
              <a:rPr lang="es-MX" sz="1000" dirty="0" smtClean="0"/>
              <a:t> </a:t>
            </a:r>
            <a:r>
              <a:rPr lang="es-MX" sz="1000" dirty="0" err="1" smtClean="0"/>
              <a:t>teacher</a:t>
            </a:r>
            <a:r>
              <a:rPr lang="es-MX" sz="1000" dirty="0" smtClean="0"/>
              <a:t> </a:t>
            </a:r>
            <a:endParaRPr lang="es-MX" sz="1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26944" y="4137105"/>
            <a:ext cx="2933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His</a:t>
            </a:r>
            <a:r>
              <a:rPr lang="es-MX" sz="1000" dirty="0" smtClean="0"/>
              <a:t> </a:t>
            </a:r>
            <a:r>
              <a:rPr lang="es-MX" sz="1000" dirty="0" err="1" smtClean="0"/>
              <a:t>class</a:t>
            </a:r>
            <a:r>
              <a:rPr lang="es-MX" sz="1000" dirty="0" smtClean="0"/>
              <a:t> </a:t>
            </a:r>
            <a:r>
              <a:rPr lang="es-MX" sz="1000" dirty="0" err="1" smtClean="0"/>
              <a:t>is</a:t>
            </a:r>
            <a:r>
              <a:rPr lang="es-MX" sz="1000" dirty="0" smtClean="0"/>
              <a:t> </a:t>
            </a:r>
            <a:r>
              <a:rPr lang="es-MX" sz="1000" dirty="0" err="1" smtClean="0"/>
              <a:t>not</a:t>
            </a:r>
            <a:r>
              <a:rPr lang="es-MX" sz="1000" dirty="0" smtClean="0"/>
              <a:t> in </a:t>
            </a:r>
            <a:r>
              <a:rPr lang="es-MX" sz="1000" dirty="0" err="1" smtClean="0"/>
              <a:t>room</a:t>
            </a:r>
            <a:r>
              <a:rPr lang="es-MX" sz="1000" dirty="0" smtClean="0"/>
              <a:t> 201</a:t>
            </a:r>
          </a:p>
          <a:p>
            <a:endParaRPr lang="es-MX" sz="1000" dirty="0" smtClean="0"/>
          </a:p>
          <a:p>
            <a:r>
              <a:rPr lang="es-MX" sz="1000" dirty="0" err="1" smtClean="0"/>
              <a:t>He´s</a:t>
            </a:r>
            <a:r>
              <a:rPr lang="es-MX" sz="1000" dirty="0" smtClean="0"/>
              <a:t> </a:t>
            </a:r>
            <a:r>
              <a:rPr lang="es-MX" sz="1000" dirty="0" err="1" smtClean="0"/>
              <a:t>molly</a:t>
            </a:r>
            <a:r>
              <a:rPr lang="es-MX" sz="1000" dirty="0" smtClean="0"/>
              <a:t> </a:t>
            </a:r>
            <a:r>
              <a:rPr lang="es-MX" sz="1000" dirty="0" err="1" smtClean="0"/>
              <a:t>classmate</a:t>
            </a:r>
            <a:r>
              <a:rPr lang="es-MX" sz="1000" dirty="0" smtClean="0"/>
              <a:t> </a:t>
            </a:r>
          </a:p>
          <a:p>
            <a:endParaRPr lang="es-MX" sz="1000" dirty="0" smtClean="0"/>
          </a:p>
          <a:p>
            <a:r>
              <a:rPr lang="es-MX" sz="1000" dirty="0" err="1" smtClean="0"/>
              <a:t>His</a:t>
            </a:r>
            <a:r>
              <a:rPr lang="es-MX" sz="1000" dirty="0" smtClean="0"/>
              <a:t> </a:t>
            </a:r>
            <a:r>
              <a:rPr lang="es-MX" sz="1000" dirty="0" err="1" smtClean="0"/>
              <a:t>teacher</a:t>
            </a:r>
            <a:r>
              <a:rPr lang="es-MX" sz="1000" dirty="0" smtClean="0"/>
              <a:t> miss Taylor </a:t>
            </a:r>
            <a:endParaRPr lang="es-MX" sz="1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87238" y="7396681"/>
            <a:ext cx="228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hi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87238" y="7667843"/>
            <a:ext cx="223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my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421700" y="8009988"/>
            <a:ext cx="211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You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87238" y="8384185"/>
            <a:ext cx="2014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My</a:t>
            </a:r>
            <a:r>
              <a:rPr lang="es-MX" sz="1000" dirty="0" smtClean="0"/>
              <a:t> </a:t>
            </a:r>
            <a:r>
              <a:rPr lang="es-MX" sz="1000" dirty="0" err="1" smtClean="0"/>
              <a:t>name</a:t>
            </a:r>
            <a:r>
              <a:rPr lang="es-MX" sz="1000" dirty="0" smtClean="0"/>
              <a:t> </a:t>
            </a:r>
            <a:r>
              <a:rPr lang="es-MX" sz="1000" dirty="0" err="1" smtClean="0"/>
              <a:t>is</a:t>
            </a:r>
            <a:r>
              <a:rPr lang="es-MX" sz="1000" dirty="0" smtClean="0"/>
              <a:t> </a:t>
            </a:r>
            <a:endParaRPr lang="es-MX" sz="1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480955" y="8322629"/>
            <a:ext cx="261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Friends 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652253" y="8635270"/>
            <a:ext cx="272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call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499165" y="9317243"/>
            <a:ext cx="2562130" cy="444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130</Words>
  <Application>Microsoft Office PowerPoint</Application>
  <PresentationFormat>Panorámica</PresentationFormat>
  <Paragraphs>48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11</cp:revision>
  <dcterms:created xsi:type="dcterms:W3CDTF">2019-09-12T22:35:53Z</dcterms:created>
  <dcterms:modified xsi:type="dcterms:W3CDTF">2019-09-13T14:19:42Z</dcterms:modified>
</cp:coreProperties>
</file>