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4" d="100"/>
          <a:sy n="124" d="100"/>
        </p:scale>
        <p:origin x="1338" y="-5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707EB-A6A3-411C-AC47-F16F961188B1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DA3D9-C48A-4F6F-B7FF-0BCFFE8E18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866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0" y="9489989"/>
            <a:ext cx="5980671" cy="27020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3035" y="3203400"/>
            <a:ext cx="583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err="1" smtClean="0"/>
              <a:t>friends</a:t>
            </a:r>
            <a:endParaRPr lang="es-MX" sz="105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484604" y="3080289"/>
            <a:ext cx="657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err="1" smtClean="0"/>
              <a:t>teacher</a:t>
            </a:r>
            <a:endParaRPr lang="es-MX" sz="1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580277" y="3210377"/>
            <a:ext cx="768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err="1" smtClean="0"/>
              <a:t>student</a:t>
            </a:r>
            <a:endParaRPr lang="es-MX" sz="12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69908" y="3203399"/>
            <a:ext cx="637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err="1" smtClean="0"/>
              <a:t>last</a:t>
            </a:r>
            <a:endParaRPr lang="es-MX" sz="1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0305" y="5509452"/>
            <a:ext cx="16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04672" y="4786240"/>
            <a:ext cx="1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810797" y="5906922"/>
            <a:ext cx="10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0305" y="8490286"/>
            <a:ext cx="362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It’s</a:t>
            </a:r>
            <a:r>
              <a:rPr lang="es-MX" sz="1200" dirty="0" smtClean="0"/>
              <a:t> </a:t>
            </a:r>
            <a:r>
              <a:rPr lang="es-MX" sz="1200" dirty="0" err="1" smtClean="0"/>
              <a:t>nice</a:t>
            </a:r>
            <a:r>
              <a:rPr lang="es-MX" sz="1200" dirty="0" smtClean="0"/>
              <a:t> </a:t>
            </a:r>
            <a:r>
              <a:rPr lang="es-MX" sz="1200" dirty="0" err="1" smtClean="0"/>
              <a:t>too</a:t>
            </a:r>
            <a:r>
              <a:rPr lang="es-MX" sz="1200" dirty="0" smtClean="0"/>
              <a:t> </a:t>
            </a:r>
            <a:r>
              <a:rPr lang="es-MX" sz="1200" dirty="0" err="1" smtClean="0"/>
              <a:t>meet</a:t>
            </a:r>
            <a:r>
              <a:rPr lang="es-MX" sz="1200" dirty="0" smtClean="0"/>
              <a:t> </a:t>
            </a:r>
            <a:r>
              <a:rPr lang="es-MX" sz="1200" dirty="0" err="1" smtClean="0"/>
              <a:t>you</a:t>
            </a:r>
            <a:r>
              <a:rPr lang="es-MX" sz="1200" dirty="0" smtClean="0"/>
              <a:t>, Sarah.</a:t>
            </a:r>
            <a:endParaRPr lang="es-MX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14829" y="8779295"/>
            <a:ext cx="284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30305" y="8702351"/>
            <a:ext cx="3158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Nice</a:t>
            </a:r>
            <a:r>
              <a:rPr lang="es-MX" sz="1100" dirty="0" smtClean="0"/>
              <a:t> to </a:t>
            </a:r>
            <a:r>
              <a:rPr lang="es-MX" sz="1100" dirty="0" err="1" smtClean="0"/>
              <a:t>meet</a:t>
            </a:r>
            <a:r>
              <a:rPr lang="es-MX" sz="1100" dirty="0" smtClean="0"/>
              <a:t> </a:t>
            </a:r>
            <a:r>
              <a:rPr lang="es-MX" sz="1100" dirty="0" err="1" smtClean="0"/>
              <a:t>you,too</a:t>
            </a:r>
            <a:r>
              <a:rPr lang="es-MX" sz="1100" dirty="0" smtClean="0"/>
              <a:t>.</a:t>
            </a:r>
            <a:endParaRPr lang="es-MX" sz="1100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1959429" y="7453513"/>
            <a:ext cx="845243" cy="115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444113" y="8891515"/>
            <a:ext cx="2466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Are </a:t>
            </a:r>
            <a:r>
              <a:rPr lang="es-MX" sz="1100" dirty="0" err="1" smtClean="0"/>
              <a:t>you</a:t>
            </a:r>
            <a:r>
              <a:rPr lang="es-MX" sz="1100" dirty="0" smtClean="0"/>
              <a:t> a </a:t>
            </a:r>
            <a:r>
              <a:rPr lang="es-MX" sz="1100" dirty="0" err="1" smtClean="0"/>
              <a:t>student</a:t>
            </a:r>
            <a:r>
              <a:rPr lang="es-MX" sz="1100" dirty="0" smtClean="0"/>
              <a:t> </a:t>
            </a:r>
            <a:r>
              <a:rPr lang="es-MX" sz="1100" dirty="0" err="1" smtClean="0"/>
              <a:t>here</a:t>
            </a:r>
            <a:r>
              <a:rPr lang="es-MX" sz="1100" dirty="0" smtClean="0"/>
              <a:t>?</a:t>
            </a:r>
            <a:endParaRPr lang="es-MX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44113" y="8990026"/>
            <a:ext cx="221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Yes, I am</a:t>
            </a:r>
            <a:r>
              <a:rPr lang="es-MX" dirty="0" smtClean="0"/>
              <a:t>.</a:t>
            </a:r>
            <a:endParaRPr lang="es-MX" dirty="0"/>
          </a:p>
        </p:txBody>
      </p:sp>
      <p:cxnSp>
        <p:nvCxnSpPr>
          <p:cNvPr id="22" name="Conector recto 21"/>
          <p:cNvCxnSpPr/>
          <p:nvPr/>
        </p:nvCxnSpPr>
        <p:spPr>
          <a:xfrm flipH="1">
            <a:off x="1805748" y="7453513"/>
            <a:ext cx="998924" cy="215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081887" y="10386789"/>
            <a:ext cx="616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Am </a:t>
            </a:r>
            <a:r>
              <a:rPr lang="es-MX" sz="1000" dirty="0" err="1" smtClean="0"/>
              <a:t>not</a:t>
            </a:r>
            <a:endParaRPr lang="es-MX" sz="10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303652" y="10346344"/>
            <a:ext cx="468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983556" y="10594773"/>
            <a:ext cx="476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am</a:t>
            </a:r>
            <a:endParaRPr lang="es-MX" sz="10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243737" y="10514091"/>
            <a:ext cx="41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/>
              <a:t>is</a:t>
            </a:r>
            <a:endParaRPr lang="es-MX" sz="16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432288" y="10717883"/>
            <a:ext cx="34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18349" y="10877592"/>
            <a:ext cx="453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502227" y="11025660"/>
            <a:ext cx="49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is</a:t>
            </a:r>
            <a:endParaRPr lang="es-MX" sz="14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102658" y="11173727"/>
            <a:ext cx="46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is</a:t>
            </a:r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924005" y="11350130"/>
            <a:ext cx="35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is</a:t>
            </a:r>
            <a:endParaRPr lang="es-MX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147982" y="11521849"/>
            <a:ext cx="468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/>
              <a:t>is</a:t>
            </a:r>
            <a:endParaRPr lang="es-MX" sz="16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978932" y="11711199"/>
            <a:ext cx="353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/>
              <a:t>is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23899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53251" y="2757396"/>
            <a:ext cx="16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274474" y="2757396"/>
            <a:ext cx="153681" cy="377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37775" y="5121529"/>
            <a:ext cx="268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d</a:t>
            </a:r>
            <a:endParaRPr lang="es-MX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37775" y="5432664"/>
            <a:ext cx="268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</a:t>
            </a:r>
            <a:endParaRPr lang="es-MX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30090" y="5663066"/>
            <a:ext cx="18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</a:t>
            </a:r>
            <a:endParaRPr lang="es-MX" dirty="0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906716" y="6954050"/>
            <a:ext cx="668511" cy="33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906716" y="7107731"/>
            <a:ext cx="660827" cy="39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814507" y="7113236"/>
            <a:ext cx="760720" cy="18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83986" y="9174737"/>
            <a:ext cx="9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34039" y="9924417"/>
            <a:ext cx="1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59012" y="10489431"/>
            <a:ext cx="13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68618" y="11054445"/>
            <a:ext cx="9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49406" y="11708450"/>
            <a:ext cx="15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-1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2084" y="7284464"/>
            <a:ext cx="71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Hi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14507" y="7553405"/>
            <a:ext cx="82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340864" y="7922737"/>
            <a:ext cx="78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Your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975871" y="8200359"/>
            <a:ext cx="60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I’m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2420470" y="8200359"/>
            <a:ext cx="88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friends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667436" y="8480743"/>
            <a:ext cx="6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call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09376" y="8850075"/>
            <a:ext cx="74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meet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128478" y="9157779"/>
            <a:ext cx="78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too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75443" y="9482637"/>
            <a:ext cx="91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student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02765" y="9783270"/>
            <a:ext cx="55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Yes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493468" y="9783270"/>
            <a:ext cx="73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class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009376" y="10115199"/>
            <a:ext cx="6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Miss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667436" y="10429828"/>
            <a:ext cx="76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She’s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68081" y="10736380"/>
            <a:ext cx="48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19308" y="11058973"/>
            <a:ext cx="92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Great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304134" y="4118642"/>
            <a:ext cx="1759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She’s</a:t>
            </a:r>
            <a:r>
              <a:rPr lang="es-MX" sz="1100" dirty="0" smtClean="0"/>
              <a:t> </a:t>
            </a:r>
            <a:r>
              <a:rPr lang="es-MX" sz="1100" dirty="0" err="1" smtClean="0"/>
              <a:t>Peter’s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endParaRPr lang="es-MX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238820" y="4380252"/>
            <a:ext cx="1890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err="1" smtClean="0"/>
              <a:t>She’s</a:t>
            </a:r>
            <a:r>
              <a:rPr lang="es-MX" sz="800" dirty="0" smtClean="0"/>
              <a:t> </a:t>
            </a:r>
            <a:r>
              <a:rPr lang="es-MX" sz="800" dirty="0" err="1" smtClean="0"/>
              <a:t>the</a:t>
            </a:r>
            <a:r>
              <a:rPr lang="es-MX" sz="800" dirty="0" smtClean="0"/>
              <a:t> </a:t>
            </a:r>
            <a:r>
              <a:rPr lang="es-MX" sz="800" dirty="0" err="1" smtClean="0"/>
              <a:t>teacher</a:t>
            </a:r>
            <a:r>
              <a:rPr lang="es-MX" sz="800" dirty="0" smtClean="0"/>
              <a:t> in </a:t>
            </a:r>
            <a:r>
              <a:rPr lang="es-MX" sz="800" dirty="0" err="1" smtClean="0"/>
              <a:t>Room</a:t>
            </a:r>
            <a:r>
              <a:rPr lang="es-MX" sz="800" dirty="0" smtClean="0"/>
              <a:t> 203.</a:t>
            </a:r>
            <a:endParaRPr lang="es-MX" sz="8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774051" y="4149420"/>
            <a:ext cx="1496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err="1" smtClean="0"/>
              <a:t>His</a:t>
            </a:r>
            <a:r>
              <a:rPr lang="es-MX" sz="900" dirty="0" smtClean="0"/>
              <a:t> </a:t>
            </a:r>
            <a:r>
              <a:rPr lang="es-MX" sz="900" dirty="0" err="1" smtClean="0"/>
              <a:t>teacher</a:t>
            </a:r>
            <a:r>
              <a:rPr lang="es-MX" sz="900" dirty="0" smtClean="0"/>
              <a:t> es Miss Taylor</a:t>
            </a:r>
            <a:endParaRPr lang="es-MX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76733" y="4395075"/>
            <a:ext cx="1678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Her</a:t>
            </a:r>
            <a:r>
              <a:rPr lang="es-MX" sz="1050" dirty="0" smtClean="0"/>
              <a:t> </a:t>
            </a:r>
            <a:r>
              <a:rPr lang="es-MX" sz="1050" dirty="0" err="1" smtClean="0"/>
              <a:t>teacher</a:t>
            </a:r>
            <a:r>
              <a:rPr lang="es-MX" sz="1050" dirty="0" smtClean="0"/>
              <a:t> </a:t>
            </a:r>
            <a:r>
              <a:rPr lang="es-MX" sz="1050" dirty="0" err="1" smtClean="0"/>
              <a:t>is</a:t>
            </a:r>
            <a:r>
              <a:rPr lang="es-MX" sz="1050" dirty="0" smtClean="0"/>
              <a:t> Miss Taylor</a:t>
            </a:r>
            <a:endParaRPr lang="es-MX" sz="105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735285" y="4118642"/>
            <a:ext cx="1678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Smith.</a:t>
            </a:r>
            <a:endParaRPr lang="es-MX" sz="11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270516" y="4635970"/>
            <a:ext cx="1431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Her</a:t>
            </a:r>
            <a:r>
              <a:rPr lang="es-MX" sz="1050" dirty="0" smtClean="0"/>
              <a:t> </a:t>
            </a:r>
            <a:r>
              <a:rPr lang="es-MX" sz="1050" dirty="0" err="1" smtClean="0"/>
              <a:t>last</a:t>
            </a:r>
            <a:r>
              <a:rPr lang="es-MX" sz="1050" dirty="0" smtClean="0"/>
              <a:t> </a:t>
            </a:r>
            <a:r>
              <a:rPr lang="es-MX" sz="1050" dirty="0" err="1" smtClean="0"/>
              <a:t>name</a:t>
            </a:r>
            <a:r>
              <a:rPr lang="es-MX" sz="1050" dirty="0" smtClean="0"/>
              <a:t> </a:t>
            </a:r>
            <a:r>
              <a:rPr lang="es-MX" sz="1050" dirty="0" err="1" smtClean="0"/>
              <a:t>is</a:t>
            </a:r>
            <a:r>
              <a:rPr lang="es-MX" sz="1050" dirty="0" smtClean="0"/>
              <a:t> Taylor</a:t>
            </a:r>
            <a:endParaRPr lang="es-MX" sz="105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822146" y="4359324"/>
            <a:ext cx="136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Her</a:t>
            </a:r>
            <a:r>
              <a:rPr lang="es-MX" sz="1200" dirty="0" smtClean="0"/>
              <a:t> </a:t>
            </a:r>
            <a:r>
              <a:rPr lang="es-MX" sz="1200" dirty="0" err="1" smtClean="0"/>
              <a:t>room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201.</a:t>
            </a:r>
            <a:endParaRPr lang="es-MX" sz="1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747355" y="4644178"/>
            <a:ext cx="1592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She’s</a:t>
            </a:r>
            <a:r>
              <a:rPr lang="es-MX" sz="1050" dirty="0" smtClean="0"/>
              <a:t> </a:t>
            </a:r>
            <a:r>
              <a:rPr lang="es-MX" sz="1050" dirty="0" err="1" smtClean="0"/>
              <a:t>not</a:t>
            </a:r>
            <a:r>
              <a:rPr lang="es-MX" sz="1050" dirty="0" smtClean="0"/>
              <a:t> </a:t>
            </a:r>
            <a:r>
              <a:rPr lang="es-MX" sz="1050" dirty="0" err="1" smtClean="0"/>
              <a:t>Molly’s</a:t>
            </a:r>
            <a:r>
              <a:rPr lang="es-MX" sz="1050" dirty="0" smtClean="0"/>
              <a:t> </a:t>
            </a:r>
            <a:r>
              <a:rPr lang="es-MX" sz="1050" dirty="0" err="1" smtClean="0"/>
              <a:t>teacher</a:t>
            </a:r>
            <a:endParaRPr lang="es-MX" sz="105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731099" y="4382407"/>
            <a:ext cx="1599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err="1" smtClean="0"/>
              <a:t>His</a:t>
            </a:r>
            <a:r>
              <a:rPr lang="es-MX" sz="900" dirty="0" smtClean="0"/>
              <a:t> </a:t>
            </a:r>
            <a:r>
              <a:rPr lang="es-MX" sz="900" dirty="0" err="1" smtClean="0"/>
              <a:t>class</a:t>
            </a:r>
            <a:r>
              <a:rPr lang="es-MX" sz="900" dirty="0" smtClean="0"/>
              <a:t> </a:t>
            </a:r>
            <a:r>
              <a:rPr lang="es-MX" sz="900" dirty="0" err="1" smtClean="0"/>
              <a:t>is</a:t>
            </a:r>
            <a:r>
              <a:rPr lang="es-MX" sz="900" dirty="0" smtClean="0"/>
              <a:t> </a:t>
            </a:r>
            <a:r>
              <a:rPr lang="es-MX" sz="900" dirty="0" err="1" smtClean="0"/>
              <a:t>not</a:t>
            </a:r>
            <a:r>
              <a:rPr lang="es-MX" sz="900" dirty="0" smtClean="0"/>
              <a:t> in </a:t>
            </a:r>
            <a:r>
              <a:rPr lang="es-MX" sz="900" dirty="0" err="1" smtClean="0"/>
              <a:t>Room</a:t>
            </a:r>
            <a:r>
              <a:rPr lang="es-MX" sz="900" dirty="0" smtClean="0"/>
              <a:t> 201.</a:t>
            </a:r>
            <a:endParaRPr lang="es-MX" sz="9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6007" y="4610821"/>
            <a:ext cx="1556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She’s</a:t>
            </a:r>
            <a:r>
              <a:rPr lang="es-MX" sz="1100" dirty="0" smtClean="0"/>
              <a:t> </a:t>
            </a:r>
            <a:r>
              <a:rPr lang="es-MX" sz="1100" dirty="0" err="1" smtClean="0"/>
              <a:t>Peter’s</a:t>
            </a:r>
            <a:r>
              <a:rPr lang="es-MX" sz="1100" dirty="0" smtClean="0"/>
              <a:t> </a:t>
            </a:r>
            <a:r>
              <a:rPr lang="es-MX" sz="1100" dirty="0" err="1" smtClean="0"/>
              <a:t>classmate</a:t>
            </a:r>
            <a:r>
              <a:rPr lang="es-MX" sz="1100" dirty="0"/>
              <a:t>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753882" y="4651177"/>
            <a:ext cx="1603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He’s</a:t>
            </a:r>
            <a:r>
              <a:rPr lang="es-MX" sz="1050" dirty="0" smtClean="0"/>
              <a:t> </a:t>
            </a:r>
            <a:r>
              <a:rPr lang="es-MX" sz="1050" dirty="0" err="1" smtClean="0"/>
              <a:t>Molly’s</a:t>
            </a:r>
            <a:r>
              <a:rPr lang="es-MX" sz="1050" dirty="0" smtClean="0"/>
              <a:t> </a:t>
            </a:r>
            <a:r>
              <a:rPr lang="es-MX" sz="1050" dirty="0" err="1" smtClean="0"/>
              <a:t>classmate</a:t>
            </a:r>
            <a:r>
              <a:rPr lang="es-MX" sz="1050" dirty="0" smtClean="0"/>
              <a:t>.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147</Words>
  <Application>Microsoft Office PowerPoint</Application>
  <PresentationFormat>Panorámica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9</cp:revision>
  <dcterms:created xsi:type="dcterms:W3CDTF">2019-09-12T22:35:53Z</dcterms:created>
  <dcterms:modified xsi:type="dcterms:W3CDTF">2019-09-13T14:01:42Z</dcterms:modified>
</cp:coreProperties>
</file>