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1428" y="-4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34776" y="380815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1" y="9489988"/>
            <a:ext cx="5980671" cy="27020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83812" y="3229745"/>
            <a:ext cx="89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f</a:t>
            </a:r>
            <a:r>
              <a:rPr lang="es-MX" sz="1200" dirty="0" smtClean="0"/>
              <a:t>riends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447535" y="3024336"/>
            <a:ext cx="89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teacher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696818" y="3187547"/>
            <a:ext cx="89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student</a:t>
            </a:r>
            <a:endParaRPr lang="es-MX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047735" y="3228819"/>
            <a:ext cx="89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last</a:t>
            </a:r>
            <a:endParaRPr lang="es-MX" sz="1200" dirty="0"/>
          </a:p>
        </p:txBody>
      </p:sp>
      <p:sp>
        <p:nvSpPr>
          <p:cNvPr id="12" name="Forma libre 11"/>
          <p:cNvSpPr/>
          <p:nvPr/>
        </p:nvSpPr>
        <p:spPr>
          <a:xfrm>
            <a:off x="477078" y="5502304"/>
            <a:ext cx="103367" cy="254442"/>
          </a:xfrm>
          <a:custGeom>
            <a:avLst/>
            <a:gdLst>
              <a:gd name="connsiteX0" fmla="*/ 0 w 68323"/>
              <a:gd name="connsiteY0" fmla="*/ 159026 h 245588"/>
              <a:gd name="connsiteX1" fmla="*/ 63611 w 68323"/>
              <a:gd name="connsiteY1" fmla="*/ 238539 h 245588"/>
              <a:gd name="connsiteX2" fmla="*/ 63611 w 68323"/>
              <a:gd name="connsiteY2" fmla="*/ 0 h 245588"/>
              <a:gd name="connsiteX3" fmla="*/ 63611 w 68323"/>
              <a:gd name="connsiteY3" fmla="*/ 0 h 245588"/>
              <a:gd name="connsiteX4" fmla="*/ 63611 w 68323"/>
              <a:gd name="connsiteY4" fmla="*/ 0 h 2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3" h="245588">
                <a:moveTo>
                  <a:pt x="0" y="159026"/>
                </a:moveTo>
                <a:cubicBezTo>
                  <a:pt x="26504" y="212034"/>
                  <a:pt x="53009" y="265043"/>
                  <a:pt x="63611" y="238539"/>
                </a:cubicBezTo>
                <a:cubicBezTo>
                  <a:pt x="74213" y="212035"/>
                  <a:pt x="63611" y="0"/>
                  <a:pt x="63611" y="0"/>
                </a:cubicBezTo>
                <a:lnTo>
                  <a:pt x="63611" y="0"/>
                </a:lnTo>
                <a:lnTo>
                  <a:pt x="6361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orma libre 12"/>
          <p:cNvSpPr/>
          <p:nvPr/>
        </p:nvSpPr>
        <p:spPr>
          <a:xfrm>
            <a:off x="2831989" y="4772109"/>
            <a:ext cx="103367" cy="254442"/>
          </a:xfrm>
          <a:custGeom>
            <a:avLst/>
            <a:gdLst>
              <a:gd name="connsiteX0" fmla="*/ 0 w 68323"/>
              <a:gd name="connsiteY0" fmla="*/ 159026 h 245588"/>
              <a:gd name="connsiteX1" fmla="*/ 63611 w 68323"/>
              <a:gd name="connsiteY1" fmla="*/ 238539 h 245588"/>
              <a:gd name="connsiteX2" fmla="*/ 63611 w 68323"/>
              <a:gd name="connsiteY2" fmla="*/ 0 h 245588"/>
              <a:gd name="connsiteX3" fmla="*/ 63611 w 68323"/>
              <a:gd name="connsiteY3" fmla="*/ 0 h 245588"/>
              <a:gd name="connsiteX4" fmla="*/ 63611 w 68323"/>
              <a:gd name="connsiteY4" fmla="*/ 0 h 2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3" h="245588">
                <a:moveTo>
                  <a:pt x="0" y="159026"/>
                </a:moveTo>
                <a:cubicBezTo>
                  <a:pt x="26504" y="212034"/>
                  <a:pt x="53009" y="265043"/>
                  <a:pt x="63611" y="238539"/>
                </a:cubicBezTo>
                <a:cubicBezTo>
                  <a:pt x="74213" y="212035"/>
                  <a:pt x="63611" y="0"/>
                  <a:pt x="63611" y="0"/>
                </a:cubicBezTo>
                <a:lnTo>
                  <a:pt x="63611" y="0"/>
                </a:lnTo>
                <a:lnTo>
                  <a:pt x="6361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orma libre 13"/>
          <p:cNvSpPr/>
          <p:nvPr/>
        </p:nvSpPr>
        <p:spPr>
          <a:xfrm>
            <a:off x="2831989" y="5918939"/>
            <a:ext cx="103367" cy="254442"/>
          </a:xfrm>
          <a:custGeom>
            <a:avLst/>
            <a:gdLst>
              <a:gd name="connsiteX0" fmla="*/ 0 w 68323"/>
              <a:gd name="connsiteY0" fmla="*/ 159026 h 245588"/>
              <a:gd name="connsiteX1" fmla="*/ 63611 w 68323"/>
              <a:gd name="connsiteY1" fmla="*/ 238539 h 245588"/>
              <a:gd name="connsiteX2" fmla="*/ 63611 w 68323"/>
              <a:gd name="connsiteY2" fmla="*/ 0 h 245588"/>
              <a:gd name="connsiteX3" fmla="*/ 63611 w 68323"/>
              <a:gd name="connsiteY3" fmla="*/ 0 h 245588"/>
              <a:gd name="connsiteX4" fmla="*/ 63611 w 68323"/>
              <a:gd name="connsiteY4" fmla="*/ 0 h 2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3" h="245588">
                <a:moveTo>
                  <a:pt x="0" y="159026"/>
                </a:moveTo>
                <a:cubicBezTo>
                  <a:pt x="26504" y="212034"/>
                  <a:pt x="53009" y="265043"/>
                  <a:pt x="63611" y="238539"/>
                </a:cubicBezTo>
                <a:cubicBezTo>
                  <a:pt x="74213" y="212035"/>
                  <a:pt x="63611" y="0"/>
                  <a:pt x="63611" y="0"/>
                </a:cubicBezTo>
                <a:lnTo>
                  <a:pt x="63611" y="0"/>
                </a:lnTo>
                <a:lnTo>
                  <a:pt x="6361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440615" y="8493981"/>
            <a:ext cx="3006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It’s nice to meet you, Sarah</a:t>
            </a:r>
            <a:endParaRPr lang="es-MX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40615" y="8702629"/>
            <a:ext cx="3006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Nice to meet you, too</a:t>
            </a:r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40615" y="8877073"/>
            <a:ext cx="3006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Are you a student here?</a:t>
            </a:r>
            <a:endParaRPr lang="es-MX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40615" y="9067449"/>
            <a:ext cx="3006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Yes, i am</a:t>
            </a:r>
            <a:endParaRPr lang="es-MX" sz="1200" dirty="0"/>
          </a:p>
        </p:txBody>
      </p:sp>
      <p:cxnSp>
        <p:nvCxnSpPr>
          <p:cNvPr id="20" name="Conector recto 19"/>
          <p:cNvCxnSpPr/>
          <p:nvPr/>
        </p:nvCxnSpPr>
        <p:spPr>
          <a:xfrm>
            <a:off x="1944075" y="7426518"/>
            <a:ext cx="752743" cy="11927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836751" y="7442421"/>
            <a:ext cx="860067" cy="2544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129085" y="10377909"/>
            <a:ext cx="540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302612" y="10347131"/>
            <a:ext cx="43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i</a:t>
            </a:r>
            <a:r>
              <a:rPr lang="es-MX" sz="1400" dirty="0" smtClean="0"/>
              <a:t>s</a:t>
            </a:r>
            <a:endParaRPr lang="es-MX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906448" y="10563994"/>
            <a:ext cx="492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168774" y="10563994"/>
            <a:ext cx="4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455088" y="10713809"/>
            <a:ext cx="38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669774" y="11059036"/>
            <a:ext cx="4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152939" y="11239496"/>
            <a:ext cx="4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978009" y="11402707"/>
            <a:ext cx="4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188719" y="11577247"/>
            <a:ext cx="4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999931" y="11734605"/>
            <a:ext cx="4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10092" y="10908530"/>
            <a:ext cx="53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Are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the link to </a:t>
            </a:r>
            <a:r>
              <a:rPr lang="es-MX" dirty="0" err="1"/>
              <a:t>watch</a:t>
            </a:r>
            <a:r>
              <a:rPr lang="es-MX" dirty="0"/>
              <a:t> a video of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the video to </a:t>
            </a:r>
            <a:r>
              <a:rPr lang="es-MX" dirty="0" err="1"/>
              <a:t>answer</a:t>
            </a:r>
            <a:r>
              <a:rPr lang="es-MX" dirty="0"/>
              <a:t> the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36104" y="5198761"/>
            <a:ext cx="30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d</a:t>
            </a:r>
            <a:endParaRPr lang="es-MX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36104" y="5475760"/>
            <a:ext cx="238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</a:t>
            </a:r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6104" y="5708819"/>
            <a:ext cx="246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b</a:t>
            </a:r>
            <a:endParaRPr lang="es-MX" sz="12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882595" y="7124369"/>
            <a:ext cx="691763" cy="1749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1001864" y="7115776"/>
            <a:ext cx="572494" cy="32664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938254" y="6957391"/>
            <a:ext cx="636104" cy="341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636104" y="9247255"/>
            <a:ext cx="127221" cy="1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628152" y="10616260"/>
            <a:ext cx="127221" cy="1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628152" y="11196649"/>
            <a:ext cx="127221" cy="1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628152" y="11777038"/>
            <a:ext cx="127221" cy="1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/>
          <p:cNvSpPr/>
          <p:nvPr/>
        </p:nvSpPr>
        <p:spPr>
          <a:xfrm>
            <a:off x="628151" y="10035871"/>
            <a:ext cx="127221" cy="1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-1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153596" y="5271088"/>
            <a:ext cx="6635578" cy="64502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874149" y="4071068"/>
            <a:ext cx="1677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Her room 201</a:t>
            </a:r>
            <a:endParaRPr lang="es-MX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723074" y="4348067"/>
            <a:ext cx="1677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Her last name is Smith</a:t>
            </a:r>
            <a:endParaRPr lang="es-MX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196423" y="4094922"/>
            <a:ext cx="1677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Her last name is Taylor</a:t>
            </a:r>
            <a:endParaRPr lang="es-MX" sz="120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57199" y="1509729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281775" y="1493826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578172" y="4094922"/>
            <a:ext cx="178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His class is not in room 201</a:t>
            </a:r>
            <a:endParaRPr lang="es-MX" sz="1100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4188349" y="1269534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23204" y="4286512"/>
            <a:ext cx="173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/>
              <a:t>She´s the teacher in room 203</a:t>
            </a:r>
            <a:endParaRPr lang="es-MX" sz="1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93773" y="4686621"/>
            <a:ext cx="178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She´s </a:t>
            </a:r>
            <a:r>
              <a:rPr lang="es-MX" sz="1100" dirty="0"/>
              <a:t>P</a:t>
            </a:r>
            <a:r>
              <a:rPr lang="es-MX" sz="1100" dirty="0" smtClean="0"/>
              <a:t>eter´s teacher</a:t>
            </a:r>
            <a:endParaRPr lang="es-MX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02146" y="4677440"/>
            <a:ext cx="169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She´s not Molly´s teacher</a:t>
            </a:r>
            <a:endParaRPr lang="es-MX" sz="1100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2072637" y="1924521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072637" y="1672978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216640" y="1512037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981862" y="1278093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25393" y="1700935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223133" y="1934810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768062" y="4657134"/>
            <a:ext cx="1715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His teacher is Miss Taylor</a:t>
            </a:r>
            <a:endParaRPr lang="es-MX" sz="11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694511" y="4371921"/>
            <a:ext cx="178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He´s Molly´s classmate</a:t>
            </a:r>
            <a:endParaRPr lang="es-MX" sz="11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97490" y="4374411"/>
            <a:ext cx="178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She´s Peter´s classmate</a:t>
            </a:r>
            <a:endParaRPr lang="es-MX" sz="1100" dirty="0"/>
          </a:p>
        </p:txBody>
      </p:sp>
      <p:cxnSp>
        <p:nvCxnSpPr>
          <p:cNvPr id="26" name="Conector recto 25"/>
          <p:cNvCxnSpPr/>
          <p:nvPr/>
        </p:nvCxnSpPr>
        <p:spPr>
          <a:xfrm>
            <a:off x="4289722" y="1701601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413466" y="1280792"/>
            <a:ext cx="1524663" cy="15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15569" y="4671878"/>
            <a:ext cx="1789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Her teacher is Miss Taylor</a:t>
            </a:r>
            <a:endParaRPr lang="es-MX" sz="11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553419" y="8279964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friends</a:t>
            </a:r>
            <a:endParaRPr lang="es-MX" sz="14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972932" y="7645305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my</a:t>
            </a:r>
            <a:endParaRPr lang="es-MX" sz="1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424720" y="7972188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your</a:t>
            </a:r>
            <a:endParaRPr lang="es-MX" sz="14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964981" y="8279965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i´m</a:t>
            </a:r>
            <a:endParaRPr lang="es-MX" sz="14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014124" y="7327783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hi</a:t>
            </a:r>
            <a:endParaRPr lang="es-MX" sz="14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635981" y="8616925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call</a:t>
            </a:r>
            <a:endParaRPr lang="es-MX" sz="14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2035866" y="8904299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meet</a:t>
            </a:r>
            <a:endParaRPr lang="es-MX" sz="14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906669" y="9855888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yes</a:t>
            </a:r>
            <a:endParaRPr lang="es-MX" sz="14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424720" y="9538714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studing</a:t>
            </a:r>
            <a:endParaRPr lang="es-MX" sz="14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553419" y="9864569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class</a:t>
            </a:r>
            <a:endParaRPr lang="es-MX" sz="14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2216640" y="9226987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too</a:t>
            </a:r>
            <a:endParaRPr lang="es-MX" sz="14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1978214" y="10191139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Miss</a:t>
            </a:r>
            <a:endParaRPr lang="es-MX" sz="14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1658843" y="10492304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She´s</a:t>
            </a:r>
            <a:endParaRPr lang="es-MX" sz="14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932519" y="10787638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my</a:t>
            </a:r>
            <a:endParaRPr lang="es-MX" sz="14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925609" y="11127334"/>
            <a:ext cx="81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great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128</Words>
  <Application>Microsoft Office PowerPoint</Application>
  <PresentationFormat>Panorámica</PresentationFormat>
  <Paragraphs>51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8</cp:revision>
  <dcterms:created xsi:type="dcterms:W3CDTF">2019-09-12T22:35:53Z</dcterms:created>
  <dcterms:modified xsi:type="dcterms:W3CDTF">2019-09-13T14:00:03Z</dcterms:modified>
</cp:coreProperties>
</file>