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1224" y="-5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197708" y="3768747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2" y="9534418"/>
            <a:ext cx="5980671" cy="27020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63678" y="322974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55458" y="3229745"/>
            <a:ext cx="582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47535" y="3023419"/>
            <a:ext cx="70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43748" y="3229745"/>
            <a:ext cx="74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2818934" y="4889092"/>
            <a:ext cx="51619" cy="47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2876232" y="4782166"/>
            <a:ext cx="88491" cy="154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557980" y="5519487"/>
            <a:ext cx="88491" cy="154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2896658" y="5943850"/>
            <a:ext cx="88491" cy="154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506361" y="5624052"/>
            <a:ext cx="51619" cy="47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2845039" y="6050776"/>
            <a:ext cx="51619" cy="47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1799303" y="7447935"/>
            <a:ext cx="921774" cy="2433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968910" y="7423223"/>
            <a:ext cx="752167" cy="1463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455970" y="8551140"/>
            <a:ext cx="1783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Are you a student here</a:t>
            </a:r>
            <a:endParaRPr lang="es-MX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73176" y="8744568"/>
            <a:ext cx="1326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Yes, I am</a:t>
            </a:r>
            <a:endParaRPr lang="es-MX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55970" y="8897281"/>
            <a:ext cx="2033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It´s nice to meet you, Sarah</a:t>
            </a:r>
            <a:endParaRPr lang="es-MX" sz="12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55970" y="9104922"/>
            <a:ext cx="1707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Nice to meet you, too</a:t>
            </a:r>
            <a:endParaRPr lang="es-MX" sz="12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094028" y="10425929"/>
            <a:ext cx="42194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2341307" y="10443321"/>
            <a:ext cx="46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the</a:t>
            </a:r>
            <a:endParaRPr lang="es-MX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903951" y="10617485"/>
            <a:ext cx="46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2193863" y="10616391"/>
            <a:ext cx="527214" cy="27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your</a:t>
            </a:r>
            <a:endParaRPr lang="es-MX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407471" y="10732073"/>
            <a:ext cx="43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is</a:t>
            </a:r>
            <a:endParaRPr lang="es-MX" sz="14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915621" y="10947540"/>
            <a:ext cx="42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It</a:t>
            </a:r>
            <a:endParaRPr lang="es-MX" sz="12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579920" y="11107739"/>
            <a:ext cx="431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1190700" y="11297332"/>
            <a:ext cx="46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1005961" y="10793059"/>
            <a:ext cx="464575" cy="11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1051395" y="11469132"/>
            <a:ext cx="46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1196296" y="11638067"/>
            <a:ext cx="45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smtClean="0"/>
              <a:t>is</a:t>
            </a:r>
            <a:endParaRPr lang="es-MX" sz="12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998587" y="11834955"/>
            <a:ext cx="46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21274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the link to </a:t>
            </a:r>
            <a:r>
              <a:rPr lang="es-MX" dirty="0" err="1"/>
              <a:t>watch</a:t>
            </a:r>
            <a:r>
              <a:rPr lang="es-MX" dirty="0"/>
              <a:t> a video of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the video to </a:t>
            </a:r>
            <a:r>
              <a:rPr lang="es-MX" dirty="0" err="1"/>
              <a:t>answer</a:t>
            </a:r>
            <a:r>
              <a:rPr lang="es-MX" dirty="0"/>
              <a:t> the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641555" y="2927555"/>
            <a:ext cx="36871" cy="73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678426" y="2816942"/>
            <a:ext cx="140109" cy="184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357284" y="2927555"/>
            <a:ext cx="36871" cy="73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2399070" y="2816942"/>
            <a:ext cx="140109" cy="184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50621" y="5219178"/>
            <a:ext cx="35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d</a:t>
            </a:r>
            <a:endParaRPr lang="es-MX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50621" y="5475760"/>
            <a:ext cx="35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</a:t>
            </a:r>
            <a:endParaRPr lang="es-MX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59990" y="5752759"/>
            <a:ext cx="35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b</a:t>
            </a:r>
            <a:endParaRPr lang="es-MX" sz="1200" dirty="0"/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921774" y="6968613"/>
            <a:ext cx="678426" cy="3170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921774" y="7127158"/>
            <a:ext cx="678426" cy="332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836971" y="7134040"/>
            <a:ext cx="763229" cy="146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685799" y="9219195"/>
            <a:ext cx="70054" cy="148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 flipV="1">
            <a:off x="641555" y="9293610"/>
            <a:ext cx="36871" cy="74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 flipV="1">
            <a:off x="632185" y="10028572"/>
            <a:ext cx="36871" cy="74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V="1">
            <a:off x="669056" y="9946344"/>
            <a:ext cx="70054" cy="148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H="1" flipV="1">
            <a:off x="626806" y="10626213"/>
            <a:ext cx="33184" cy="693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669056" y="10546741"/>
            <a:ext cx="70054" cy="148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V="1">
            <a:off x="659990" y="11111821"/>
            <a:ext cx="70054" cy="148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 flipV="1">
            <a:off x="636175" y="11194009"/>
            <a:ext cx="23815" cy="74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H="1" flipV="1">
            <a:off x="626805" y="11766771"/>
            <a:ext cx="23815" cy="74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650772" y="11692356"/>
            <a:ext cx="70054" cy="148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55639" y="-7774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8326" y="4403511"/>
            <a:ext cx="160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Her last name is Smith</a:t>
            </a:r>
            <a:endParaRPr lang="es-MX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1205" y="4680510"/>
            <a:ext cx="1702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She’s Peter’s classmate</a:t>
            </a:r>
            <a:endParaRPr lang="es-MX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89919" y="4137851"/>
            <a:ext cx="162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He’s Molly’s classmate</a:t>
            </a:r>
            <a:endParaRPr lang="es-MX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291347" y="4696430"/>
            <a:ext cx="153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She’s  the teacher in Room 203</a:t>
            </a:r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814052" y="4696430"/>
            <a:ext cx="124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His class is not in Room 201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224980" y="4116804"/>
            <a:ext cx="166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Her last name is Taylor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91347" y="4393859"/>
            <a:ext cx="152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She’s Peter’s teacher</a:t>
            </a:r>
            <a:endParaRPr lang="es-MX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89736" y="4387592"/>
            <a:ext cx="1739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His teacher is Miss Taylor</a:t>
            </a:r>
            <a:endParaRPr lang="es-MX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30280" y="4137851"/>
            <a:ext cx="1430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Her room is 201</a:t>
            </a:r>
            <a:endParaRPr lang="es-MX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782200" y="4428298"/>
            <a:ext cx="1809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She’s not Molly’s teacher</a:t>
            </a:r>
            <a:endParaRPr lang="es-MX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857748" y="4691505"/>
            <a:ext cx="170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Her last name is Smith</a:t>
            </a:r>
            <a:endParaRPr lang="es-MX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25910" y="7315200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hi</a:t>
            </a:r>
            <a:endParaRPr lang="es-MX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25910" y="7613956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My</a:t>
            </a:r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306461" y="7932684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your</a:t>
            </a:r>
            <a:endParaRPr lang="es-MX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25910" y="8250799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I’m</a:t>
            </a:r>
            <a:endParaRPr lang="es-MX" sz="1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491844" y="8260284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friends</a:t>
            </a:r>
            <a:endParaRPr lang="es-MX" sz="1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549775" y="8560475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call</a:t>
            </a:r>
            <a:endParaRPr lang="es-MX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933233" y="8888075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meet</a:t>
            </a:r>
            <a:endParaRPr lang="es-MX" sz="12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108386" y="9202860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too</a:t>
            </a:r>
            <a:endParaRPr lang="es-MX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539311" y="9510271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student</a:t>
            </a:r>
            <a:endParaRPr lang="es-MX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53511" y="9820087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Yes</a:t>
            </a:r>
            <a:endParaRPr lang="es-MX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515195" y="9830651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class</a:t>
            </a:r>
            <a:endParaRPr lang="es-MX" sz="1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922769" y="10130842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miss</a:t>
            </a:r>
            <a:endParaRPr lang="es-MX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667797" y="10438938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she’s</a:t>
            </a:r>
            <a:endParaRPr lang="es-MX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39957" y="10769743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my</a:t>
            </a:r>
            <a:endParaRPr lang="es-MX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38062" y="11079559"/>
            <a:ext cx="76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great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128</Words>
  <Application>Microsoft Office PowerPoint</Application>
  <PresentationFormat>Panorámica</PresentationFormat>
  <Paragraphs>51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9</cp:revision>
  <dcterms:created xsi:type="dcterms:W3CDTF">2019-09-12T22:35:53Z</dcterms:created>
  <dcterms:modified xsi:type="dcterms:W3CDTF">2019-09-13T14:07:54Z</dcterms:modified>
</cp:coreProperties>
</file>