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3797A-CCA3-4E97-8970-D87577A1B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8DC8B0-9748-4BC5-81A4-1FA1F2869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E2CBA2-B69F-4A59-89CD-F4BE5EEC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33762-7A2B-40E6-90CC-0C70376F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C9CC63-4266-4CF9-9564-56D55D47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82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770F0-23D5-4159-8668-88058694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77CF46-8915-48CC-9C4E-F67E2A6C7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4BE8AE-8E39-45E8-AE3D-1B940AD5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A6DE51-C9E8-41CE-A0F1-43F6E410A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31C32A-C5E2-401F-A023-3BFB5E70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16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7735EA-B5D0-40FC-8AF7-2AF5C9AF0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8F4318-36CB-4890-BD08-D3AF9549E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6875EF-A84E-4EE7-B9B2-8524CD04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115052-AB42-4195-B03F-169BFAD9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521C35-8F77-402E-AB8E-16551635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74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890B1-DEDB-4F5F-B8C3-9D0E3D1C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A7F1B5-E6A7-467C-9EAA-D0BEE3F90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EE8B6-3596-4629-A78E-CD607E94F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8D17D-1A50-4B30-B9C3-6D913588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3BA006-A827-4FAC-B06C-E62AB2C7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277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C7CC8-CC5C-4BA5-9189-0C874F5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BC70FE-29AC-45CE-B518-5E355ED41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156C86-34E2-46D3-93FD-3FA5B4D9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A96FA-224D-4921-A91E-7AACE90E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04D5C-D64B-4FD2-A209-76471AE2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35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ACC0D-F883-43DE-8F2D-FA1A374C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A9801E-AB4A-4E05-9193-5BD8F9461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C53DF9-EDDE-4190-8D0D-615A0F945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C5AFBE-88E2-4AA9-8E13-D699CF81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3D903D-298D-41FD-B52D-0A9B7A052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69E2DA-28E4-47B2-8E3C-FC8E4508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2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10B58-B651-4212-81A4-D7CF237FB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E96A77-68E9-4B1B-877A-4A4A94577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216219-452B-470D-8599-EC25B812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5476B75-4C07-47B5-B2D4-4EF09C40F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CE2E92-2017-491A-AD2D-B66C4088A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1BE988-2FF5-4274-AF58-5F6EE038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51BFD1-DB22-4FBC-A2C1-17C44C9B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D21612-7407-4C2F-A352-A374EF46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05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A52AB-6EC1-40C6-9031-5177C655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A6850F-205F-46C2-9B10-2D3CA943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FBDC0C-A4A6-493D-A3EC-A1DE20A7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E13683-F4E5-4B3F-B0CA-71BC996A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55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547604-E7E0-47BD-B5E5-E65BEFC4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9C8D31-4976-48E7-A5EC-529B9F9D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1A0D8E-9D89-4450-BCF1-23A7198E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019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42EDF9-86E9-4CAF-8C9C-AB62C4227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A52AAB-3ED5-42E2-A0B8-DF1F9F429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80D38B-4C04-430A-BB7E-8898A77C2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0CF1A1-BF05-466F-B32A-32073714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D7156B-607A-4CBE-9412-A9D57B50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99F9AB-E548-4DC2-95F7-9A73C534C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415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CE1AD-E23D-496B-9815-1C37F188C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842961-C5DB-44B6-B484-F688843FB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0F940F-1F65-4B35-BC4B-F4B54AC50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198EE-C604-4A06-906E-E96A03EE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BB3A45-6167-4567-B4BC-493004BC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707FEC-872B-426B-A7BF-DDEE6DCF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12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E6BD4C-FB95-41BD-8994-8E15DE13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68A760-40EE-45B0-9B66-5A1A0541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910DDD-CC29-450E-9CC4-2B37B03CC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0A90A-6C13-45D9-B3E7-5A817498C76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681E51-C5AC-4C44-8752-F7C220538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94DD6B-81FC-459E-8DA5-417D92776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DFA7-457B-4C27-935E-249468747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73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m.tt/1345203674?t=P5GL2khko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Resultado de imagen para escudo enep saltillo">
            <a:extLst>
              <a:ext uri="{FF2B5EF4-FFF2-40B4-BE49-F238E27FC236}">
                <a16:creationId xmlns:a16="http://schemas.microsoft.com/office/drawing/2014/main" id="{C9D44F9A-F6A6-462C-920D-848DF39DE66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20000"/>
          <a:stretch/>
        </p:blipFill>
        <p:spPr bwMode="auto">
          <a:xfrm>
            <a:off x="1122914" y="457752"/>
            <a:ext cx="1076948" cy="1463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F48C519-D66A-400C-9FEA-464D124E142C}"/>
              </a:ext>
            </a:extLst>
          </p:cNvPr>
          <p:cNvSpPr/>
          <p:nvPr/>
        </p:nvSpPr>
        <p:spPr>
          <a:xfrm>
            <a:off x="2584173" y="457752"/>
            <a:ext cx="7407965" cy="1204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EDUCACION ESCOLAR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2018 – 2019.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4106F9E-D29C-47C3-BB07-E6BF59CCE0F3}"/>
              </a:ext>
            </a:extLst>
          </p:cNvPr>
          <p:cNvSpPr/>
          <p:nvPr/>
        </p:nvSpPr>
        <p:spPr>
          <a:xfrm>
            <a:off x="646042" y="2508376"/>
            <a:ext cx="11085446" cy="2361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OPTATIVO “CONOCIMIENTO DE LA ENTIDAD: CONTEXTOS E INDICADORES EDUCATIVOS”. </a:t>
            </a:r>
            <a:endParaRPr lang="es-MX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Irlanda Margaret Castillo Martínez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Núm. Lista: #3	Grado: 3°	Sección: “A”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Docente: Eduarda Maldonado Martínez.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04027F7-F300-4F8B-BFA8-933DCA058AC7}"/>
              </a:ext>
            </a:extLst>
          </p:cNvPr>
          <p:cNvSpPr/>
          <p:nvPr/>
        </p:nvSpPr>
        <p:spPr>
          <a:xfrm>
            <a:off x="3971060" y="5715215"/>
            <a:ext cx="4249882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 Coahuila a 10  de octubre del 2019.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28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D844848C-3207-4EC0-82C6-259B511DC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64" y="0"/>
            <a:ext cx="11300847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9DE8DCA-1343-4CA1-8CC9-30F688F6824D}"/>
              </a:ext>
            </a:extLst>
          </p:cNvPr>
          <p:cNvSpPr txBox="1"/>
          <p:nvPr/>
        </p:nvSpPr>
        <p:spPr>
          <a:xfrm>
            <a:off x="3586378" y="5446068"/>
            <a:ext cx="5287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Schoolbook" panose="02040604050505020304" pitchFamily="18" charset="0"/>
              </a:rPr>
              <a:t>Mapa creado en una pagina en línea</a:t>
            </a:r>
          </a:p>
          <a:p>
            <a:endParaRPr lang="es-ES" b="1" dirty="0">
              <a:latin typeface="Century Schoolbook" panose="02040604050505020304" pitchFamily="18" charset="0"/>
            </a:endParaRPr>
          </a:p>
          <a:p>
            <a:r>
              <a:rPr lang="es-ES" b="1" dirty="0">
                <a:latin typeface="Century Schoolbook" panose="02040604050505020304" pitchFamily="18" charset="0"/>
              </a:rPr>
              <a:t>-Link del mapa</a:t>
            </a:r>
          </a:p>
          <a:p>
            <a:r>
              <a:rPr lang="es-ES" b="1" dirty="0">
                <a:latin typeface="Century Schoolbook" panose="02040604050505020304" pitchFamily="18" charset="0"/>
              </a:rPr>
              <a:t> </a:t>
            </a:r>
            <a:r>
              <a:rPr lang="es-MX" dirty="0">
                <a:hlinkClick r:id="rId4"/>
              </a:rPr>
              <a:t>https://mm.tt/1345203674?t=P5GL2khkoK</a:t>
            </a:r>
            <a:endParaRPr lang="es-MX" dirty="0"/>
          </a:p>
          <a:p>
            <a:endParaRPr lang="es-MX" dirty="0"/>
          </a:p>
          <a:p>
            <a:endParaRPr lang="es-MX" b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7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71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Brandon Castillo Martínez</cp:lastModifiedBy>
  <cp:revision>2</cp:revision>
  <dcterms:created xsi:type="dcterms:W3CDTF">2019-10-11T03:37:45Z</dcterms:created>
  <dcterms:modified xsi:type="dcterms:W3CDTF">2019-10-11T03:50:57Z</dcterms:modified>
</cp:coreProperties>
</file>