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4" r:id="rId1"/>
  </p:sldMasterIdLst>
  <p:sldIdLst>
    <p:sldId id="256" r:id="rId2"/>
    <p:sldId id="257" r:id="rId3"/>
  </p:sldIdLst>
  <p:sldSz cx="9144000" cy="6858000" type="letter"/>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Estilo medio 2 - Énfasis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0" d="100"/>
          <a:sy n="70" d="100"/>
        </p:scale>
        <p:origin x="1326" y="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11" name="Freeform 6"/>
          <p:cNvSpPr/>
          <p:nvPr/>
        </p:nvSpPr>
        <p:spPr bwMode="auto">
          <a:xfrm>
            <a:off x="0" y="-3175"/>
            <a:ext cx="9144000" cy="5203825"/>
          </a:xfrm>
          <a:custGeom>
            <a:avLst/>
            <a:gdLst/>
            <a:ahLst/>
            <a:cxnLst/>
            <a:rect l="0" t="0" r="r" b="b"/>
            <a:pathLst>
              <a:path w="5760" h="3278">
                <a:moveTo>
                  <a:pt x="5760" y="0"/>
                </a:moveTo>
                <a:lnTo>
                  <a:pt x="0" y="0"/>
                </a:lnTo>
                <a:lnTo>
                  <a:pt x="0" y="3090"/>
                </a:lnTo>
                <a:lnTo>
                  <a:pt x="943" y="3090"/>
                </a:lnTo>
                <a:lnTo>
                  <a:pt x="1123" y="3270"/>
                </a:lnTo>
                <a:lnTo>
                  <a:pt x="1123" y="3270"/>
                </a:lnTo>
                <a:lnTo>
                  <a:pt x="1127" y="3272"/>
                </a:lnTo>
                <a:lnTo>
                  <a:pt x="1133" y="3275"/>
                </a:lnTo>
                <a:lnTo>
                  <a:pt x="1139" y="3278"/>
                </a:lnTo>
                <a:lnTo>
                  <a:pt x="1144" y="3278"/>
                </a:lnTo>
                <a:lnTo>
                  <a:pt x="1150" y="3278"/>
                </a:lnTo>
                <a:lnTo>
                  <a:pt x="1155" y="3275"/>
                </a:lnTo>
                <a:lnTo>
                  <a:pt x="1161" y="3272"/>
                </a:lnTo>
                <a:lnTo>
                  <a:pt x="1165" y="3270"/>
                </a:lnTo>
                <a:lnTo>
                  <a:pt x="1345" y="3090"/>
                </a:lnTo>
                <a:lnTo>
                  <a:pt x="5760" y="3090"/>
                </a:lnTo>
                <a:lnTo>
                  <a:pt x="5760" y="0"/>
                </a:lnTo>
                <a:close/>
              </a:path>
            </a:pathLst>
          </a:custGeom>
          <a:ln/>
          <a:effectLst/>
          <a:extLst>
            <a:ext uri="{91240B29-F687-4F45-9708-019B960494DF}">
              <a14:hiddenLine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808831" y="1449146"/>
            <a:ext cx="7526338" cy="2971051"/>
          </a:xfrm>
        </p:spPr>
        <p:txBody>
          <a:bodyPr/>
          <a:lstStyle>
            <a:lvl1pPr>
              <a:defRPr sz="5400"/>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808831" y="5280847"/>
            <a:ext cx="7526338" cy="434974"/>
          </a:xfrm>
        </p:spPr>
        <p:txBody>
          <a:bodyPr anchor="t"/>
          <a:lstStyle>
            <a:lvl1pPr marL="0" indent="0" algn="l">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editar el estilo de subtítulo del patrón</a:t>
            </a:r>
            <a:endParaRPr lang="en-US" dirty="0"/>
          </a:p>
        </p:txBody>
      </p:sp>
      <p:sp>
        <p:nvSpPr>
          <p:cNvPr id="4" name="Date Placeholder 3"/>
          <p:cNvSpPr>
            <a:spLocks noGrp="1"/>
          </p:cNvSpPr>
          <p:nvPr>
            <p:ph type="dt" sz="half" idx="10"/>
          </p:nvPr>
        </p:nvSpPr>
        <p:spPr/>
        <p:txBody>
          <a:bodyPr/>
          <a:lstStyle/>
          <a:p>
            <a:fld id="{D09910D9-4AE7-4991-BEB3-2BFA749FEBC5}" type="datetimeFigureOut">
              <a:rPr lang="es-MX" smtClean="0"/>
              <a:t>10/10/2019</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8E033F75-DF61-4B5C-B496-9DB199DB31D2}" type="slidenum">
              <a:rPr lang="es-MX" smtClean="0"/>
              <a:t>‹Nº›</a:t>
            </a:fld>
            <a:endParaRPr lang="es-MX"/>
          </a:p>
        </p:txBody>
      </p:sp>
    </p:spTree>
    <p:extLst>
      <p:ext uri="{BB962C8B-B14F-4D97-AF65-F5344CB8AC3E}">
        <p14:creationId xmlns:p14="http://schemas.microsoft.com/office/powerpoint/2010/main" val="38089166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agen panorámic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804863" y="4800600"/>
            <a:ext cx="7526337" cy="566738"/>
          </a:xfrm>
        </p:spPr>
        <p:txBody>
          <a:bodyPr anchor="b">
            <a:normAutofit/>
          </a:bodyPr>
          <a:lstStyle>
            <a:lvl1pPr algn="l">
              <a:defRPr sz="2400" b="0"/>
            </a:lvl1pPr>
          </a:lstStyle>
          <a:p>
            <a:r>
              <a:rPr lang="es-ES" smtClean="0"/>
              <a:t>Haga clic para modificar el estilo de título del patrón</a:t>
            </a:r>
            <a:endParaRPr lang="en-US" dirty="0"/>
          </a:p>
        </p:txBody>
      </p:sp>
      <p:sp>
        <p:nvSpPr>
          <p:cNvPr id="15" name="Picture Placeholder 14"/>
          <p:cNvSpPr>
            <a:spLocks noGrp="1" noChangeAspect="1"/>
          </p:cNvSpPr>
          <p:nvPr>
            <p:ph type="pic" sz="quarter" idx="13"/>
          </p:nvPr>
        </p:nvSpPr>
        <p:spPr bwMode="auto">
          <a:xfrm>
            <a:off x="0" y="0"/>
            <a:ext cx="9144000" cy="4800600"/>
          </a:xfrm>
          <a:custGeom>
            <a:avLst/>
            <a:gdLst/>
            <a:ahLst/>
            <a:cxnLst/>
            <a:rect l="0" t="0" r="r" b="b"/>
            <a:pathLst>
              <a:path w="5760" h="3289">
                <a:moveTo>
                  <a:pt x="5760" y="0"/>
                </a:moveTo>
                <a:lnTo>
                  <a:pt x="0" y="0"/>
                </a:lnTo>
                <a:lnTo>
                  <a:pt x="0" y="3100"/>
                </a:lnTo>
                <a:lnTo>
                  <a:pt x="943" y="3100"/>
                </a:lnTo>
                <a:lnTo>
                  <a:pt x="1123" y="3281"/>
                </a:lnTo>
                <a:lnTo>
                  <a:pt x="1123" y="3281"/>
                </a:lnTo>
                <a:lnTo>
                  <a:pt x="1127" y="3283"/>
                </a:lnTo>
                <a:lnTo>
                  <a:pt x="1133" y="3286"/>
                </a:lnTo>
                <a:lnTo>
                  <a:pt x="1139" y="3289"/>
                </a:lnTo>
                <a:lnTo>
                  <a:pt x="1144" y="3289"/>
                </a:lnTo>
                <a:lnTo>
                  <a:pt x="1150" y="3289"/>
                </a:lnTo>
                <a:lnTo>
                  <a:pt x="1155" y="3286"/>
                </a:lnTo>
                <a:lnTo>
                  <a:pt x="1161" y="3283"/>
                </a:lnTo>
                <a:lnTo>
                  <a:pt x="1165" y="3281"/>
                </a:lnTo>
                <a:lnTo>
                  <a:pt x="1345" y="3100"/>
                </a:lnTo>
                <a:lnTo>
                  <a:pt x="5760" y="3100"/>
                </a:lnTo>
                <a:lnTo>
                  <a:pt x="5760" y="0"/>
                </a:lnTo>
                <a:close/>
              </a:path>
            </a:pathLst>
          </a:custGeom>
          <a:noFill/>
          <a:ln>
            <a:solidFill>
              <a:schemeClr val="tx2"/>
            </a:solidFill>
          </a:ln>
        </p:spPr>
        <p:style>
          <a:lnRef idx="1">
            <a:schemeClr val="accent1"/>
          </a:lnRef>
          <a:fillRef idx="3">
            <a:schemeClr val="accent1"/>
          </a:fillRef>
          <a:effectRef idx="2">
            <a:schemeClr val="accent1"/>
          </a:effectRef>
          <a:fontRef idx="minor">
            <a:schemeClr val="lt1"/>
          </a:fontRef>
        </p:style>
        <p:txBody>
          <a:bodyPr wrap="square" numCol="1" anchor="t" anchorCtr="0" compatLnSpc="1">
            <a:prstTxWarp prst="textNoShape">
              <a:avLst/>
            </a:prstTxWarp>
            <a:normAutofit/>
          </a:bodyPr>
          <a:lstStyle>
            <a:lvl1pPr marL="0" indent="0" algn="ctr">
              <a:buFontTx/>
              <a:buNone/>
              <a:defRPr sz="1600"/>
            </a:lvl1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804863" y="5367338"/>
            <a:ext cx="7526337"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Editar el estilo de texto del patrón</a:t>
            </a:r>
          </a:p>
        </p:txBody>
      </p:sp>
      <p:sp>
        <p:nvSpPr>
          <p:cNvPr id="5" name="Date Placeholder 4"/>
          <p:cNvSpPr>
            <a:spLocks noGrp="1"/>
          </p:cNvSpPr>
          <p:nvPr>
            <p:ph type="dt" sz="half" idx="10"/>
          </p:nvPr>
        </p:nvSpPr>
        <p:spPr/>
        <p:txBody>
          <a:bodyPr/>
          <a:lstStyle/>
          <a:p>
            <a:fld id="{D09910D9-4AE7-4991-BEB3-2BFA749FEBC5}" type="datetimeFigureOut">
              <a:rPr lang="es-MX" smtClean="0"/>
              <a:t>10/10/2019</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8E033F75-DF61-4B5C-B496-9DB199DB31D2}" type="slidenum">
              <a:rPr lang="es-MX" smtClean="0"/>
              <a:t>‹Nº›</a:t>
            </a:fld>
            <a:endParaRPr lang="es-MX"/>
          </a:p>
        </p:txBody>
      </p:sp>
    </p:spTree>
    <p:extLst>
      <p:ext uri="{BB962C8B-B14F-4D97-AF65-F5344CB8AC3E}">
        <p14:creationId xmlns:p14="http://schemas.microsoft.com/office/powerpoint/2010/main" val="38354326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 con descripción">
    <p:spTree>
      <p:nvGrpSpPr>
        <p:cNvPr id="1" name=""/>
        <p:cNvGrpSpPr/>
        <p:nvPr/>
      </p:nvGrpSpPr>
      <p:grpSpPr>
        <a:xfrm>
          <a:off x="0" y="0"/>
          <a:ext cx="0" cy="0"/>
          <a:chOff x="0" y="0"/>
          <a:chExt cx="0" cy="0"/>
        </a:xfrm>
      </p:grpSpPr>
      <p:sp>
        <p:nvSpPr>
          <p:cNvPr id="8" name="Freeform 6"/>
          <p:cNvSpPr>
            <a:spLocks noChangeAspect="1"/>
          </p:cNvSpPr>
          <p:nvPr/>
        </p:nvSpPr>
        <p:spPr bwMode="auto">
          <a:xfrm>
            <a:off x="485107" y="1338479"/>
            <a:ext cx="4749312" cy="3239188"/>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649573" y="1495525"/>
            <a:ext cx="4420380" cy="2645912"/>
          </a:xfrm>
        </p:spPr>
        <p:txBody>
          <a:bodyPr anchor="b"/>
          <a:lstStyle>
            <a:lvl1pPr algn="l">
              <a:defRPr sz="4200" b="1"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51226" y="4700702"/>
            <a:ext cx="4418727" cy="713241"/>
          </a:xfrm>
        </p:spPr>
        <p:txBody>
          <a:bodyPr anchor="t">
            <a:no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Editar el estilo de texto del patrón</a:t>
            </a:r>
          </a:p>
        </p:txBody>
      </p:sp>
      <p:sp>
        <p:nvSpPr>
          <p:cNvPr id="9" name="Text Placeholder 5"/>
          <p:cNvSpPr>
            <a:spLocks noGrp="1"/>
          </p:cNvSpPr>
          <p:nvPr>
            <p:ph type="body" sz="quarter" idx="16"/>
          </p:nvPr>
        </p:nvSpPr>
        <p:spPr>
          <a:xfrm>
            <a:off x="5398884" y="1338479"/>
            <a:ext cx="3302316" cy="4075464"/>
          </a:xfrm>
        </p:spPr>
        <p:txBody>
          <a:bodyPr anchor="t"/>
          <a:lstStyle>
            <a:lvl1pPr marL="0" indent="0">
              <a:buFontTx/>
              <a:buNone/>
              <a:defRPr/>
            </a:lvl1pPr>
          </a:lstStyle>
          <a:p>
            <a:pPr lvl="0"/>
            <a:r>
              <a:rPr lang="es-ES" smtClean="0"/>
              <a:t>Editar el estilo de texto del patrón</a:t>
            </a:r>
          </a:p>
        </p:txBody>
      </p:sp>
      <p:sp>
        <p:nvSpPr>
          <p:cNvPr id="4" name="Date Placeholder 3"/>
          <p:cNvSpPr>
            <a:spLocks noGrp="1"/>
          </p:cNvSpPr>
          <p:nvPr>
            <p:ph type="dt" sz="half" idx="10"/>
          </p:nvPr>
        </p:nvSpPr>
        <p:spPr/>
        <p:txBody>
          <a:bodyPr/>
          <a:lstStyle/>
          <a:p>
            <a:fld id="{D09910D9-4AE7-4991-BEB3-2BFA749FEBC5}" type="datetimeFigureOut">
              <a:rPr lang="es-MX" smtClean="0"/>
              <a:t>10/10/2019</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8E033F75-DF61-4B5C-B496-9DB199DB31D2}" type="slidenum">
              <a:rPr lang="es-MX" smtClean="0"/>
              <a:t>‹Nº›</a:t>
            </a:fld>
            <a:endParaRPr lang="es-MX"/>
          </a:p>
        </p:txBody>
      </p:sp>
    </p:spTree>
    <p:extLst>
      <p:ext uri="{BB962C8B-B14F-4D97-AF65-F5344CB8AC3E}">
        <p14:creationId xmlns:p14="http://schemas.microsoft.com/office/powerpoint/2010/main" val="13586774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Tarjeta de nombre">
    <p:spTree>
      <p:nvGrpSpPr>
        <p:cNvPr id="1" name=""/>
        <p:cNvGrpSpPr/>
        <p:nvPr/>
      </p:nvGrpSpPr>
      <p:grpSpPr>
        <a:xfrm>
          <a:off x="0" y="0"/>
          <a:ext cx="0" cy="0"/>
          <a:chOff x="0" y="0"/>
          <a:chExt cx="0" cy="0"/>
        </a:xfrm>
      </p:grpSpPr>
      <p:sp>
        <p:nvSpPr>
          <p:cNvPr id="9" name="Freeform 6"/>
          <p:cNvSpPr>
            <a:spLocks noChangeAspect="1"/>
          </p:cNvSpPr>
          <p:nvPr/>
        </p:nvSpPr>
        <p:spPr bwMode="auto">
          <a:xfrm>
            <a:off x="855663" y="2286585"/>
            <a:ext cx="3671336" cy="2503972"/>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38" name="Title 1"/>
          <p:cNvSpPr>
            <a:spLocks noGrp="1"/>
          </p:cNvSpPr>
          <p:nvPr>
            <p:ph type="title"/>
          </p:nvPr>
        </p:nvSpPr>
        <p:spPr>
          <a:xfrm>
            <a:off x="1017816" y="2435956"/>
            <a:ext cx="3286891" cy="2007789"/>
          </a:xfrm>
        </p:spPr>
        <p:txBody>
          <a:bodyPr/>
          <a:lstStyle>
            <a:lvl1pPr>
              <a:defRPr sz="3200"/>
            </a:lvl1pPr>
          </a:lstStyle>
          <a:p>
            <a:r>
              <a:rPr lang="es-ES" smtClean="0"/>
              <a:t>Haga clic para modificar el estilo de título del patrón</a:t>
            </a:r>
            <a:endParaRPr lang="en-US" dirty="0"/>
          </a:p>
        </p:txBody>
      </p:sp>
      <p:sp>
        <p:nvSpPr>
          <p:cNvPr id="6" name="Text Placeholder 5"/>
          <p:cNvSpPr>
            <a:spLocks noGrp="1"/>
          </p:cNvSpPr>
          <p:nvPr>
            <p:ph type="body" sz="quarter" idx="16"/>
          </p:nvPr>
        </p:nvSpPr>
        <p:spPr>
          <a:xfrm>
            <a:off x="4616450" y="2286000"/>
            <a:ext cx="3671888" cy="2300288"/>
          </a:xfrm>
        </p:spPr>
        <p:txBody>
          <a:bodyPr anchor="t"/>
          <a:lstStyle>
            <a:lvl1pPr marL="0" indent="0">
              <a:buFontTx/>
              <a:buNone/>
              <a:defRPr/>
            </a:lvl1pPr>
          </a:lstStyle>
          <a:p>
            <a:pPr lvl="0"/>
            <a:r>
              <a:rPr lang="es-ES" smtClean="0"/>
              <a:t>Editar el estilo de texto del patrón</a:t>
            </a:r>
          </a:p>
        </p:txBody>
      </p:sp>
      <p:sp>
        <p:nvSpPr>
          <p:cNvPr id="2" name="Date Placeholder 1"/>
          <p:cNvSpPr>
            <a:spLocks noGrp="1"/>
          </p:cNvSpPr>
          <p:nvPr>
            <p:ph type="dt" sz="half" idx="10"/>
          </p:nvPr>
        </p:nvSpPr>
        <p:spPr/>
        <p:txBody>
          <a:bodyPr/>
          <a:lstStyle/>
          <a:p>
            <a:fld id="{D09910D9-4AE7-4991-BEB3-2BFA749FEBC5}" type="datetimeFigureOut">
              <a:rPr lang="es-MX" smtClean="0"/>
              <a:t>10/10/2019</a:t>
            </a:fld>
            <a:endParaRPr lang="es-MX"/>
          </a:p>
        </p:txBody>
      </p:sp>
      <p:sp>
        <p:nvSpPr>
          <p:cNvPr id="3" name="Footer Placeholder 2"/>
          <p:cNvSpPr>
            <a:spLocks noGrp="1"/>
          </p:cNvSpPr>
          <p:nvPr>
            <p:ph type="ftr" sz="quarter" idx="11"/>
          </p:nvPr>
        </p:nvSpPr>
        <p:spPr/>
        <p:txBody>
          <a:bodyPr/>
          <a:lstStyle/>
          <a:p>
            <a:endParaRPr lang="es-MX"/>
          </a:p>
        </p:txBody>
      </p:sp>
      <p:sp>
        <p:nvSpPr>
          <p:cNvPr id="4" name="Slide Number Placeholder 3"/>
          <p:cNvSpPr>
            <a:spLocks noGrp="1"/>
          </p:cNvSpPr>
          <p:nvPr>
            <p:ph type="sldNum" sz="quarter" idx="12"/>
          </p:nvPr>
        </p:nvSpPr>
        <p:spPr/>
        <p:txBody>
          <a:bodyPr/>
          <a:lstStyle/>
          <a:p>
            <a:fld id="{8E033F75-DF61-4B5C-B496-9DB199DB31D2}" type="slidenum">
              <a:rPr lang="es-MX" smtClean="0"/>
              <a:t>‹Nº›</a:t>
            </a:fld>
            <a:endParaRPr lang="es-MX"/>
          </a:p>
        </p:txBody>
      </p:sp>
    </p:spTree>
    <p:extLst>
      <p:ext uri="{BB962C8B-B14F-4D97-AF65-F5344CB8AC3E}">
        <p14:creationId xmlns:p14="http://schemas.microsoft.com/office/powerpoint/2010/main" val="9308907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7" name="Freeform 6"/>
          <p:cNvSpPr/>
          <p:nvPr/>
        </p:nvSpPr>
        <p:spPr bwMode="auto">
          <a:xfrm>
            <a:off x="0" y="0"/>
            <a:ext cx="9144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ncho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D09910D9-4AE7-4991-BEB3-2BFA749FEBC5}" type="datetimeFigureOut">
              <a:rPr lang="es-MX" smtClean="0"/>
              <a:t>10/10/2019</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8E033F75-DF61-4B5C-B496-9DB199DB31D2}" type="slidenum">
              <a:rPr lang="es-MX" smtClean="0"/>
              <a:t>‹Nº›</a:t>
            </a:fld>
            <a:endParaRPr lang="es-MX"/>
          </a:p>
        </p:txBody>
      </p:sp>
    </p:spTree>
    <p:extLst>
      <p:ext uri="{BB962C8B-B14F-4D97-AF65-F5344CB8AC3E}">
        <p14:creationId xmlns:p14="http://schemas.microsoft.com/office/powerpoint/2010/main" val="272369578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12" name="Freeform 6"/>
          <p:cNvSpPr>
            <a:spLocks noChangeAspect="1"/>
          </p:cNvSpPr>
          <p:nvPr/>
        </p:nvSpPr>
        <p:spPr bwMode="auto">
          <a:xfrm>
            <a:off x="5752238" y="446089"/>
            <a:ext cx="3391762" cy="5414962"/>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ln/>
          <a:extLst>
            <a:ext uri="{91240B29-F687-4F45-9708-019B960494DF}">
              <a14:hiddenLine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9" name="AutoShape 4"/>
          <p:cNvSpPr>
            <a:spLocks noChangeAspect="1" noChangeArrowheads="1" noTextEdit="1"/>
          </p:cNvSpPr>
          <p:nvPr/>
        </p:nvSpPr>
        <p:spPr bwMode="auto">
          <a:xfrm>
            <a:off x="5233988" y="0"/>
            <a:ext cx="3910012" cy="5867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sp>
      <p:sp>
        <p:nvSpPr>
          <p:cNvPr id="2" name="Vertical Title 1"/>
          <p:cNvSpPr>
            <a:spLocks noGrp="1"/>
          </p:cNvSpPr>
          <p:nvPr>
            <p:ph type="title" orient="vert"/>
          </p:nvPr>
        </p:nvSpPr>
        <p:spPr>
          <a:xfrm>
            <a:off x="6137655" y="586171"/>
            <a:ext cx="1701800" cy="5134798"/>
          </a:xfrm>
        </p:spPr>
        <p:txBody>
          <a:bodyPr vert="eaVert"/>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804862" y="446089"/>
            <a:ext cx="4947376" cy="5414962"/>
          </a:xfrm>
        </p:spPr>
        <p:txBody>
          <a:bodyPr vert="eaVert" ancho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D09910D9-4AE7-4991-BEB3-2BFA749FEBC5}" type="datetimeFigureOut">
              <a:rPr lang="es-MX" smtClean="0"/>
              <a:t>10/10/2019</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8E033F75-DF61-4B5C-B496-9DB199DB31D2}" type="slidenum">
              <a:rPr lang="es-MX" smtClean="0"/>
              <a:t>‹Nº›</a:t>
            </a:fld>
            <a:endParaRPr lang="es-MX"/>
          </a:p>
        </p:txBody>
      </p:sp>
    </p:spTree>
    <p:extLst>
      <p:ext uri="{BB962C8B-B14F-4D97-AF65-F5344CB8AC3E}">
        <p14:creationId xmlns:p14="http://schemas.microsoft.com/office/powerpoint/2010/main" val="9980185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11" name="Freeform 6"/>
          <p:cNvSpPr/>
          <p:nvPr/>
        </p:nvSpPr>
        <p:spPr bwMode="auto">
          <a:xfrm>
            <a:off x="0" y="0"/>
            <a:ext cx="9144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809997" y="2222287"/>
            <a:ext cx="7524003" cy="3636510"/>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D09910D9-4AE7-4991-BEB3-2BFA749FEBC5}" type="datetimeFigureOut">
              <a:rPr lang="es-MX" smtClean="0"/>
              <a:t>10/10/2019</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8E033F75-DF61-4B5C-B496-9DB199DB31D2}" type="slidenum">
              <a:rPr lang="es-MX" smtClean="0"/>
              <a:t>‹Nº›</a:t>
            </a:fld>
            <a:endParaRPr lang="es-MX"/>
          </a:p>
        </p:txBody>
      </p:sp>
    </p:spTree>
    <p:extLst>
      <p:ext uri="{BB962C8B-B14F-4D97-AF65-F5344CB8AC3E}">
        <p14:creationId xmlns:p14="http://schemas.microsoft.com/office/powerpoint/2010/main" val="26710258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10" name="Freeform 7"/>
          <p:cNvSpPr/>
          <p:nvPr/>
        </p:nvSpPr>
        <p:spPr bwMode="auto">
          <a:xfrm>
            <a:off x="0" y="0"/>
            <a:ext cx="9144000" cy="5203825"/>
          </a:xfrm>
          <a:custGeom>
            <a:avLst/>
            <a:gdLst/>
            <a:ahLst/>
            <a:cxnLst/>
            <a:rect l="0" t="0" r="r" b="b"/>
            <a:pathLst>
              <a:path w="5760" h="3278">
                <a:moveTo>
                  <a:pt x="0" y="0"/>
                </a:moveTo>
                <a:lnTo>
                  <a:pt x="5760" y="0"/>
                </a:lnTo>
                <a:lnTo>
                  <a:pt x="5760" y="3090"/>
                </a:lnTo>
                <a:lnTo>
                  <a:pt x="4817" y="3090"/>
                </a:lnTo>
                <a:lnTo>
                  <a:pt x="4637" y="3270"/>
                </a:lnTo>
                <a:lnTo>
                  <a:pt x="4637" y="3270"/>
                </a:lnTo>
                <a:lnTo>
                  <a:pt x="4633" y="3272"/>
                </a:lnTo>
                <a:lnTo>
                  <a:pt x="4627" y="3275"/>
                </a:lnTo>
                <a:lnTo>
                  <a:pt x="4621" y="3278"/>
                </a:lnTo>
                <a:lnTo>
                  <a:pt x="4616" y="3278"/>
                </a:lnTo>
                <a:lnTo>
                  <a:pt x="4610" y="3278"/>
                </a:lnTo>
                <a:lnTo>
                  <a:pt x="4605" y="3275"/>
                </a:lnTo>
                <a:lnTo>
                  <a:pt x="4599" y="3272"/>
                </a:lnTo>
                <a:lnTo>
                  <a:pt x="4595" y="3270"/>
                </a:lnTo>
                <a:lnTo>
                  <a:pt x="4415" y="3090"/>
                </a:lnTo>
                <a:lnTo>
                  <a:pt x="0" y="3090"/>
                </a:lnTo>
                <a:lnTo>
                  <a:pt x="0" y="0"/>
                </a:lnTo>
                <a:lnTo>
                  <a:pt x="0" y="0"/>
                </a:lnTo>
                <a:close/>
              </a:path>
            </a:pathLst>
          </a:custGeom>
          <a:ln>
            <a:headEnd/>
            <a:tailEnd/>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04863" y="2951396"/>
            <a:ext cx="7526337" cy="1468800"/>
          </a:xfrm>
        </p:spPr>
        <p:txBody>
          <a:bodyPr anchor="b"/>
          <a:lstStyle>
            <a:lvl1pPr algn="r">
              <a:defRPr sz="4800" b="1"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804863" y="5281200"/>
            <a:ext cx="7526337" cy="433955"/>
          </a:xfrm>
        </p:spPr>
        <p:txBody>
          <a:bodyPr anchor="t">
            <a:no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Editar el estilo de texto del patrón</a:t>
            </a:r>
          </a:p>
        </p:txBody>
      </p:sp>
      <p:sp>
        <p:nvSpPr>
          <p:cNvPr id="4" name="Date Placeholder 3"/>
          <p:cNvSpPr>
            <a:spLocks noGrp="1"/>
          </p:cNvSpPr>
          <p:nvPr>
            <p:ph type="dt" sz="half" idx="10"/>
          </p:nvPr>
        </p:nvSpPr>
        <p:spPr/>
        <p:txBody>
          <a:bodyPr/>
          <a:lstStyle/>
          <a:p>
            <a:fld id="{D09910D9-4AE7-4991-BEB3-2BFA749FEBC5}" type="datetimeFigureOut">
              <a:rPr lang="es-MX" smtClean="0"/>
              <a:t>10/10/2019</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8E033F75-DF61-4B5C-B496-9DB199DB31D2}" type="slidenum">
              <a:rPr lang="es-MX" smtClean="0"/>
              <a:t>‹Nº›</a:t>
            </a:fld>
            <a:endParaRPr lang="es-MX"/>
          </a:p>
        </p:txBody>
      </p:sp>
    </p:spTree>
    <p:extLst>
      <p:ext uri="{BB962C8B-B14F-4D97-AF65-F5344CB8AC3E}">
        <p14:creationId xmlns:p14="http://schemas.microsoft.com/office/powerpoint/2010/main" val="2669715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8" name="Freeform 6"/>
          <p:cNvSpPr/>
          <p:nvPr/>
        </p:nvSpPr>
        <p:spPr bwMode="auto">
          <a:xfrm>
            <a:off x="0" y="0"/>
            <a:ext cx="9144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809996" y="2222287"/>
            <a:ext cx="3670723" cy="3638763"/>
          </a:xfrm>
        </p:spPr>
        <p:txBody>
          <a:bodyPr>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4663280" y="2222287"/>
            <a:ext cx="3670720" cy="3638763"/>
          </a:xfrm>
        </p:spPr>
        <p:txBody>
          <a:bodyPr>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D09910D9-4AE7-4991-BEB3-2BFA749FEBC5}" type="datetimeFigureOut">
              <a:rPr lang="es-MX" smtClean="0"/>
              <a:t>10/10/2019</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8E033F75-DF61-4B5C-B496-9DB199DB31D2}" type="slidenum">
              <a:rPr lang="es-MX" smtClean="0"/>
              <a:t>‹Nº›</a:t>
            </a:fld>
            <a:endParaRPr lang="es-MX"/>
          </a:p>
        </p:txBody>
      </p:sp>
    </p:spTree>
    <p:extLst>
      <p:ext uri="{BB962C8B-B14F-4D97-AF65-F5344CB8AC3E}">
        <p14:creationId xmlns:p14="http://schemas.microsoft.com/office/powerpoint/2010/main" val="6117500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10" name="Freeform 6"/>
          <p:cNvSpPr/>
          <p:nvPr/>
        </p:nvSpPr>
        <p:spPr bwMode="auto">
          <a:xfrm>
            <a:off x="0" y="0"/>
            <a:ext cx="9144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lvl1pPr>
              <a:defRPr/>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809996" y="2174875"/>
            <a:ext cx="3670723"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4" name="Content Placeholder 3"/>
          <p:cNvSpPr>
            <a:spLocks noGrp="1"/>
          </p:cNvSpPr>
          <p:nvPr>
            <p:ph sz="half" idx="2"/>
          </p:nvPr>
        </p:nvSpPr>
        <p:spPr>
          <a:xfrm>
            <a:off x="809996" y="2751137"/>
            <a:ext cx="3687391" cy="3109913"/>
          </a:xfrm>
        </p:spPr>
        <p:txBody>
          <a:bodyPr anchor="t">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4663280" y="2174875"/>
            <a:ext cx="3670720"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6" name="Content Placeholder 5"/>
          <p:cNvSpPr>
            <a:spLocks noGrp="1"/>
          </p:cNvSpPr>
          <p:nvPr>
            <p:ph sz="quarter" idx="4"/>
          </p:nvPr>
        </p:nvSpPr>
        <p:spPr>
          <a:xfrm>
            <a:off x="4663280" y="2751137"/>
            <a:ext cx="3670720" cy="3109913"/>
          </a:xfrm>
        </p:spPr>
        <p:txBody>
          <a:bodyPr anchor="t">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D09910D9-4AE7-4991-BEB3-2BFA749FEBC5}" type="datetimeFigureOut">
              <a:rPr lang="es-MX" smtClean="0"/>
              <a:t>10/10/2019</a:t>
            </a:fld>
            <a:endParaRPr lang="es-MX"/>
          </a:p>
        </p:txBody>
      </p:sp>
      <p:sp>
        <p:nvSpPr>
          <p:cNvPr id="8" name="Footer Placeholder 7"/>
          <p:cNvSpPr>
            <a:spLocks noGrp="1"/>
          </p:cNvSpPr>
          <p:nvPr>
            <p:ph type="ftr" sz="quarter" idx="11"/>
          </p:nvPr>
        </p:nvSpPr>
        <p:spPr/>
        <p:txBody>
          <a:bodyPr/>
          <a:lstStyle/>
          <a:p>
            <a:endParaRPr lang="es-MX"/>
          </a:p>
        </p:txBody>
      </p:sp>
      <p:sp>
        <p:nvSpPr>
          <p:cNvPr id="9" name="Slide Number Placeholder 8"/>
          <p:cNvSpPr>
            <a:spLocks noGrp="1"/>
          </p:cNvSpPr>
          <p:nvPr>
            <p:ph type="sldNum" sz="quarter" idx="12"/>
          </p:nvPr>
        </p:nvSpPr>
        <p:spPr/>
        <p:txBody>
          <a:bodyPr/>
          <a:lstStyle/>
          <a:p>
            <a:fld id="{8E033F75-DF61-4B5C-B496-9DB199DB31D2}" type="slidenum">
              <a:rPr lang="es-MX" smtClean="0"/>
              <a:t>‹Nº›</a:t>
            </a:fld>
            <a:endParaRPr lang="es-MX"/>
          </a:p>
        </p:txBody>
      </p:sp>
    </p:spTree>
    <p:extLst>
      <p:ext uri="{BB962C8B-B14F-4D97-AF65-F5344CB8AC3E}">
        <p14:creationId xmlns:p14="http://schemas.microsoft.com/office/powerpoint/2010/main" val="11682169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6" name="Freeform 6"/>
          <p:cNvSpPr/>
          <p:nvPr/>
        </p:nvSpPr>
        <p:spPr bwMode="auto">
          <a:xfrm>
            <a:off x="0" y="0"/>
            <a:ext cx="9144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fld id="{D09910D9-4AE7-4991-BEB3-2BFA749FEBC5}" type="datetimeFigureOut">
              <a:rPr lang="es-MX" smtClean="0"/>
              <a:t>10/10/2019</a:t>
            </a:fld>
            <a:endParaRPr lang="es-MX"/>
          </a:p>
        </p:txBody>
      </p:sp>
      <p:sp>
        <p:nvSpPr>
          <p:cNvPr id="4" name="Footer Placeholder 3"/>
          <p:cNvSpPr>
            <a:spLocks noGrp="1"/>
          </p:cNvSpPr>
          <p:nvPr>
            <p:ph type="ftr" sz="quarter" idx="11"/>
          </p:nvPr>
        </p:nvSpPr>
        <p:spPr/>
        <p:txBody>
          <a:bodyPr/>
          <a:lstStyle/>
          <a:p>
            <a:endParaRPr lang="es-MX"/>
          </a:p>
        </p:txBody>
      </p:sp>
      <p:sp>
        <p:nvSpPr>
          <p:cNvPr id="5" name="Slide Number Placeholder 4"/>
          <p:cNvSpPr>
            <a:spLocks noGrp="1"/>
          </p:cNvSpPr>
          <p:nvPr>
            <p:ph type="sldNum" sz="quarter" idx="12"/>
          </p:nvPr>
        </p:nvSpPr>
        <p:spPr/>
        <p:txBody>
          <a:bodyPr/>
          <a:lstStyle/>
          <a:p>
            <a:fld id="{8E033F75-DF61-4B5C-B496-9DB199DB31D2}" type="slidenum">
              <a:rPr lang="es-MX" smtClean="0"/>
              <a:t>‹Nº›</a:t>
            </a:fld>
            <a:endParaRPr lang="es-MX"/>
          </a:p>
        </p:txBody>
      </p:sp>
    </p:spTree>
    <p:extLst>
      <p:ext uri="{BB962C8B-B14F-4D97-AF65-F5344CB8AC3E}">
        <p14:creationId xmlns:p14="http://schemas.microsoft.com/office/powerpoint/2010/main" val="21493108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09910D9-4AE7-4991-BEB3-2BFA749FEBC5}" type="datetimeFigureOut">
              <a:rPr lang="es-MX" smtClean="0"/>
              <a:t>10/10/2019</a:t>
            </a:fld>
            <a:endParaRPr lang="es-MX"/>
          </a:p>
        </p:txBody>
      </p:sp>
      <p:sp>
        <p:nvSpPr>
          <p:cNvPr id="3" name="Footer Placeholder 2"/>
          <p:cNvSpPr>
            <a:spLocks noGrp="1"/>
          </p:cNvSpPr>
          <p:nvPr>
            <p:ph type="ftr" sz="quarter" idx="11"/>
          </p:nvPr>
        </p:nvSpPr>
        <p:spPr/>
        <p:txBody>
          <a:bodyPr/>
          <a:lstStyle/>
          <a:p>
            <a:endParaRPr lang="es-MX"/>
          </a:p>
        </p:txBody>
      </p:sp>
      <p:sp>
        <p:nvSpPr>
          <p:cNvPr id="4" name="Slide Number Placeholder 3"/>
          <p:cNvSpPr>
            <a:spLocks noGrp="1"/>
          </p:cNvSpPr>
          <p:nvPr>
            <p:ph type="sldNum" sz="quarter" idx="12"/>
          </p:nvPr>
        </p:nvSpPr>
        <p:spPr/>
        <p:txBody>
          <a:bodyPr/>
          <a:lstStyle/>
          <a:p>
            <a:fld id="{8E033F75-DF61-4B5C-B496-9DB199DB31D2}" type="slidenum">
              <a:rPr lang="es-MX" smtClean="0"/>
              <a:t>‹Nº›</a:t>
            </a:fld>
            <a:endParaRPr lang="es-MX"/>
          </a:p>
        </p:txBody>
      </p:sp>
    </p:spTree>
    <p:extLst>
      <p:ext uri="{BB962C8B-B14F-4D97-AF65-F5344CB8AC3E}">
        <p14:creationId xmlns:p14="http://schemas.microsoft.com/office/powerpoint/2010/main" val="2745112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12" name="Freeform 6"/>
          <p:cNvSpPr>
            <a:spLocks noChangeAspect="1"/>
          </p:cNvSpPr>
          <p:nvPr/>
        </p:nvSpPr>
        <p:spPr bwMode="auto">
          <a:xfrm>
            <a:off x="804863" y="446086"/>
            <a:ext cx="2660650" cy="1814651"/>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extLst>
            <a:ext uri="{91240B29-F687-4F45-9708-019B960494DF}">
              <a14:hiddenLine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04863" y="446088"/>
            <a:ext cx="2660650" cy="1618396"/>
          </a:xfrm>
        </p:spPr>
        <p:txBody>
          <a:bodyPr anchor="b"/>
          <a:lstStyle>
            <a:lvl1pPr algn="l">
              <a:defRPr sz="2000" b="1"/>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3641724" y="446087"/>
            <a:ext cx="4689475" cy="5414963"/>
          </a:xfrm>
        </p:spPr>
        <p:txBody>
          <a:bodyPr>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804863" y="2260737"/>
            <a:ext cx="2660650" cy="360031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Editar el estilo de texto del patrón</a:t>
            </a:r>
          </a:p>
        </p:txBody>
      </p:sp>
      <p:sp>
        <p:nvSpPr>
          <p:cNvPr id="5" name="Date Placeholder 4"/>
          <p:cNvSpPr>
            <a:spLocks noGrp="1"/>
          </p:cNvSpPr>
          <p:nvPr>
            <p:ph type="dt" sz="half" idx="10"/>
          </p:nvPr>
        </p:nvSpPr>
        <p:spPr/>
        <p:txBody>
          <a:bodyPr/>
          <a:lstStyle/>
          <a:p>
            <a:fld id="{D09910D9-4AE7-4991-BEB3-2BFA749FEBC5}" type="datetimeFigureOut">
              <a:rPr lang="es-MX" smtClean="0"/>
              <a:t>10/10/2019</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8E033F75-DF61-4B5C-B496-9DB199DB31D2}" type="slidenum">
              <a:rPr lang="es-MX" smtClean="0"/>
              <a:t>‹Nº›</a:t>
            </a:fld>
            <a:endParaRPr lang="es-MX"/>
          </a:p>
        </p:txBody>
      </p:sp>
    </p:spTree>
    <p:extLst>
      <p:ext uri="{BB962C8B-B14F-4D97-AF65-F5344CB8AC3E}">
        <p14:creationId xmlns:p14="http://schemas.microsoft.com/office/powerpoint/2010/main" val="17944668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809996" y="727521"/>
            <a:ext cx="3501548" cy="1617163"/>
          </a:xfrm>
        </p:spPr>
        <p:txBody>
          <a:bodyPr anchor="b">
            <a:normAutofit/>
          </a:bodyPr>
          <a:lstStyle>
            <a:lvl1pPr algn="l">
              <a:defRPr sz="2400" b="0"/>
            </a:lvl1pPr>
          </a:lstStyle>
          <a:p>
            <a:r>
              <a:rPr lang="es-ES" smtClean="0"/>
              <a:t>Haga clic para modificar el estilo de título del patrón</a:t>
            </a:r>
            <a:endParaRPr lang="en-US" dirty="0"/>
          </a:p>
        </p:txBody>
      </p:sp>
      <p:sp>
        <p:nvSpPr>
          <p:cNvPr id="9" name="Picture Placeholder 11"/>
          <p:cNvSpPr>
            <a:spLocks noGrp="1" noChangeAspect="1"/>
          </p:cNvSpPr>
          <p:nvPr>
            <p:ph type="pic" sz="quarter" idx="13"/>
          </p:nvPr>
        </p:nvSpPr>
        <p:spPr bwMode="auto">
          <a:xfrm>
            <a:off x="4573588" y="0"/>
            <a:ext cx="4570412" cy="6858000"/>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noFill/>
          <a:ln w="9525">
            <a:solidFill>
              <a:schemeClr val="tx2"/>
            </a:solidFill>
            <a:round/>
            <a:headEnd/>
            <a:tailEnd/>
          </a:ln>
          <a:effectLst/>
        </p:spPr>
        <p:txBody>
          <a:bodyPr wrap="square" numCol="1" anchor="t" anchorCtr="0" compatLnSpc="1">
            <a:prstTxWarp prst="textNoShape">
              <a:avLst/>
            </a:prstTxWarp>
            <a:normAutofit/>
          </a:bodyPr>
          <a:lstStyle>
            <a:lvl1pPr algn="ctr">
              <a:buFontTx/>
              <a:buNone/>
              <a:defRPr sz="1400"/>
            </a:lvl1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809996" y="2344684"/>
            <a:ext cx="3501548" cy="3516365"/>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Editar el estilo de texto del patrón</a:t>
            </a:r>
          </a:p>
        </p:txBody>
      </p:sp>
      <p:sp>
        <p:nvSpPr>
          <p:cNvPr id="5" name="Date Placeholder 4"/>
          <p:cNvSpPr>
            <a:spLocks noGrp="1"/>
          </p:cNvSpPr>
          <p:nvPr>
            <p:ph type="dt" sz="half" idx="10"/>
          </p:nvPr>
        </p:nvSpPr>
        <p:spPr>
          <a:xfrm>
            <a:off x="2914357" y="6041361"/>
            <a:ext cx="732659" cy="365125"/>
          </a:xfrm>
        </p:spPr>
        <p:txBody>
          <a:bodyPr/>
          <a:lstStyle/>
          <a:p>
            <a:fld id="{D09910D9-4AE7-4991-BEB3-2BFA749FEBC5}" type="datetimeFigureOut">
              <a:rPr lang="es-MX" smtClean="0"/>
              <a:t>10/10/2019</a:t>
            </a:fld>
            <a:endParaRPr lang="es-MX"/>
          </a:p>
        </p:txBody>
      </p:sp>
      <p:sp>
        <p:nvSpPr>
          <p:cNvPr id="6" name="Footer Placeholder 5"/>
          <p:cNvSpPr>
            <a:spLocks noGrp="1"/>
          </p:cNvSpPr>
          <p:nvPr>
            <p:ph type="ftr" sz="quarter" idx="11"/>
          </p:nvPr>
        </p:nvSpPr>
        <p:spPr>
          <a:xfrm>
            <a:off x="442797" y="6041361"/>
            <a:ext cx="2471560" cy="365125"/>
          </a:xfrm>
        </p:spPr>
        <p:txBody>
          <a:bodyPr/>
          <a:lstStyle/>
          <a:p>
            <a:endParaRPr lang="es-MX"/>
          </a:p>
        </p:txBody>
      </p:sp>
      <p:sp>
        <p:nvSpPr>
          <p:cNvPr id="7" name="Slide Number Placeholder 6"/>
          <p:cNvSpPr>
            <a:spLocks noGrp="1"/>
          </p:cNvSpPr>
          <p:nvPr>
            <p:ph type="sldNum" sz="quarter" idx="12"/>
          </p:nvPr>
        </p:nvSpPr>
        <p:spPr>
          <a:xfrm>
            <a:off x="3647017" y="5915887"/>
            <a:ext cx="796616" cy="490599"/>
          </a:xfrm>
        </p:spPr>
        <p:txBody>
          <a:bodyPr/>
          <a:lstStyle/>
          <a:p>
            <a:fld id="{8E033F75-DF61-4B5C-B496-9DB199DB31D2}" type="slidenum">
              <a:rPr lang="es-MX" smtClean="0"/>
              <a:t>‹Nº›</a:t>
            </a:fld>
            <a:endParaRPr lang="es-MX"/>
          </a:p>
        </p:txBody>
      </p:sp>
    </p:spTree>
    <p:extLst>
      <p:ext uri="{BB962C8B-B14F-4D97-AF65-F5344CB8AC3E}">
        <p14:creationId xmlns:p14="http://schemas.microsoft.com/office/powerpoint/2010/main" val="17681311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09997" y="447188"/>
            <a:ext cx="7524003" cy="970450"/>
          </a:xfrm>
          <a:prstGeom prst="rect">
            <a:avLst/>
          </a:prstGeom>
          <a:effectLst>
            <a:outerShdw blurRad="50800" dir="14400000">
              <a:srgbClr val="000000">
                <a:alpha val="60000"/>
              </a:srgbClr>
            </a:outerShdw>
          </a:effectLst>
        </p:spPr>
        <p:txBody>
          <a:bodyPr vert="horz" lIns="91440" tIns="45720" rIns="91440" bIns="45720" rtlCol="0" anchor="b">
            <a:no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809997" y="2184400"/>
            <a:ext cx="7524003" cy="3674397"/>
          </a:xfrm>
          <a:prstGeom prst="rect">
            <a:avLst/>
          </a:prstGeom>
          <a:effectLst>
            <a:outerShdw blurRad="50800" dir="14400000">
              <a:srgbClr val="000000">
                <a:alpha val="40000"/>
              </a:srgbClr>
            </a:outerShdw>
          </a:effectLst>
        </p:spPr>
        <p:txBody>
          <a:bodyPr vert="horz" lIns="91440" tIns="45720" rIns="91440" bIns="45720" rtlCol="0" anchor="ctr">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Footer Placeholder 4"/>
          <p:cNvSpPr>
            <a:spLocks noGrp="1"/>
          </p:cNvSpPr>
          <p:nvPr>
            <p:ph type="ftr" sz="quarter" idx="3"/>
          </p:nvPr>
        </p:nvSpPr>
        <p:spPr>
          <a:xfrm>
            <a:off x="442797" y="6041361"/>
            <a:ext cx="6289532" cy="365125"/>
          </a:xfrm>
          <a:prstGeom prst="rect">
            <a:avLst/>
          </a:prstGeom>
        </p:spPr>
        <p:txBody>
          <a:bodyPr vert="horz" lIns="91440" tIns="45720" rIns="91440" bIns="45720" rtlCol="0" anchor="b"/>
          <a:lstStyle>
            <a:lvl1pPr algn="l">
              <a:defRPr sz="900">
                <a:solidFill>
                  <a:schemeClr val="tx1"/>
                </a:solidFill>
              </a:defRPr>
            </a:lvl1pPr>
          </a:lstStyle>
          <a:p>
            <a:endParaRPr lang="es-MX"/>
          </a:p>
        </p:txBody>
      </p:sp>
      <p:sp>
        <p:nvSpPr>
          <p:cNvPr id="4" name="Date Placeholder 3"/>
          <p:cNvSpPr>
            <a:spLocks noGrp="1"/>
          </p:cNvSpPr>
          <p:nvPr>
            <p:ph type="dt" sz="half" idx="2"/>
          </p:nvPr>
        </p:nvSpPr>
        <p:spPr>
          <a:xfrm>
            <a:off x="6911422" y="6041361"/>
            <a:ext cx="993161" cy="365125"/>
          </a:xfrm>
          <a:prstGeom prst="rect">
            <a:avLst/>
          </a:prstGeom>
        </p:spPr>
        <p:txBody>
          <a:bodyPr vert="horz" lIns="91440" tIns="45720" rIns="91440" bIns="45720" rtlCol="0" anchor="b"/>
          <a:lstStyle>
            <a:lvl1pPr algn="r">
              <a:defRPr sz="900">
                <a:solidFill>
                  <a:schemeClr val="tx1"/>
                </a:solidFill>
              </a:defRPr>
            </a:lvl1pPr>
          </a:lstStyle>
          <a:p>
            <a:fld id="{D09910D9-4AE7-4991-BEB3-2BFA749FEBC5}" type="datetimeFigureOut">
              <a:rPr lang="es-MX" smtClean="0"/>
              <a:t>10/10/2019</a:t>
            </a:fld>
            <a:endParaRPr lang="es-MX"/>
          </a:p>
        </p:txBody>
      </p:sp>
      <p:sp>
        <p:nvSpPr>
          <p:cNvPr id="6" name="Slide Number Placeholder 5"/>
          <p:cNvSpPr>
            <a:spLocks noGrp="1"/>
          </p:cNvSpPr>
          <p:nvPr>
            <p:ph type="sldNum" sz="quarter" idx="4"/>
          </p:nvPr>
        </p:nvSpPr>
        <p:spPr>
          <a:xfrm>
            <a:off x="7904584" y="5915887"/>
            <a:ext cx="796616" cy="490599"/>
          </a:xfrm>
          <a:prstGeom prst="rect">
            <a:avLst/>
          </a:prstGeom>
        </p:spPr>
        <p:txBody>
          <a:bodyPr vert="horz" lIns="91440" tIns="45720" rIns="91440" bIns="10800" rtlCol="0" anchor="b"/>
          <a:lstStyle>
            <a:lvl1pPr algn="r">
              <a:defRPr sz="2000">
                <a:solidFill>
                  <a:schemeClr val="accent1"/>
                </a:solidFill>
              </a:defRPr>
            </a:lvl1pPr>
          </a:lstStyle>
          <a:p>
            <a:fld id="{8E033F75-DF61-4B5C-B496-9DB199DB31D2}" type="slidenum">
              <a:rPr lang="es-MX" smtClean="0"/>
              <a:t>‹Nº›</a:t>
            </a:fld>
            <a:endParaRPr lang="es-MX"/>
          </a:p>
        </p:txBody>
      </p:sp>
    </p:spTree>
    <p:extLst>
      <p:ext uri="{BB962C8B-B14F-4D97-AF65-F5344CB8AC3E}">
        <p14:creationId xmlns:p14="http://schemas.microsoft.com/office/powerpoint/2010/main" val="1210456092"/>
      </p:ext>
    </p:extLst>
  </p:cSld>
  <p:clrMap bg1="dk1" tx1="lt1" bg2="dk2" tx2="lt2" accent1="accent1" accent2="accent2" accent3="accent3" accent4="accent4" accent5="accent5" accent6="accent6" hlink="hlink" folHlink="folHlink"/>
  <p:sldLayoutIdLst>
    <p:sldLayoutId id="2147483715" r:id="rId1"/>
    <p:sldLayoutId id="2147483716" r:id="rId2"/>
    <p:sldLayoutId id="2147483717" r:id="rId3"/>
    <p:sldLayoutId id="2147483718" r:id="rId4"/>
    <p:sldLayoutId id="2147483719" r:id="rId5"/>
    <p:sldLayoutId id="2147483720" r:id="rId6"/>
    <p:sldLayoutId id="2147483721" r:id="rId7"/>
    <p:sldLayoutId id="2147483722" r:id="rId8"/>
    <p:sldLayoutId id="2147483723" r:id="rId9"/>
    <p:sldLayoutId id="2147483724" r:id="rId10"/>
    <p:sldLayoutId id="2147483725" r:id="rId11"/>
    <p:sldLayoutId id="2147483726" r:id="rId12"/>
    <p:sldLayoutId id="2147483727" r:id="rId13"/>
    <p:sldLayoutId id="2147483728" r:id="rId14"/>
  </p:sldLayoutIdLst>
  <p:txStyles>
    <p:titleStyle>
      <a:lvl1pPr algn="l" defTabSz="457200" rtl="0" eaLnBrk="1" latinLnBrk="0" hangingPunct="1">
        <a:spcBef>
          <a:spcPct val="0"/>
        </a:spcBef>
        <a:buNone/>
        <a:defRPr sz="4000" b="1" kern="1200">
          <a:solidFill>
            <a:srgbClr val="FEFEFE"/>
          </a:solidFill>
          <a:latin typeface="+mj-lt"/>
          <a:ea typeface="+mj-ea"/>
          <a:cs typeface="Trebuchet M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ct val="20000"/>
        </a:spcBef>
        <a:spcAft>
          <a:spcPts val="600"/>
        </a:spcAft>
        <a:buClr>
          <a:schemeClr val="accent1"/>
        </a:buClr>
        <a:buFont typeface="Wingdings 2" charset="2"/>
        <a:buChar char=""/>
        <a:defRPr sz="1800" kern="1200">
          <a:solidFill>
            <a:schemeClr val="tx1"/>
          </a:solidFill>
          <a:latin typeface="+mn-lt"/>
          <a:ea typeface="+mn-ea"/>
          <a:cs typeface="+mn-cs"/>
        </a:defRPr>
      </a:lvl1pPr>
      <a:lvl2pPr marL="742950" indent="-285750" algn="l" defTabSz="457200" rtl="0" eaLnBrk="1" latinLnBrk="0" hangingPunct="1">
        <a:spcBef>
          <a:spcPct val="20000"/>
        </a:spcBef>
        <a:spcAft>
          <a:spcPts val="600"/>
        </a:spcAft>
        <a:buClr>
          <a:schemeClr val="accent1"/>
        </a:buClr>
        <a:buFont typeface="Wingdings 2" charset="2"/>
        <a:buChar char=""/>
        <a:defRPr sz="1600" kern="1200">
          <a:solidFill>
            <a:schemeClr val="tx1"/>
          </a:solidFill>
          <a:latin typeface="+mn-lt"/>
          <a:ea typeface="+mn-ea"/>
          <a:cs typeface="+mn-cs"/>
        </a:defRPr>
      </a:lvl2pPr>
      <a:lvl3pPr marL="1143000" indent="-228600" algn="l" defTabSz="457200" rtl="0" eaLnBrk="1" latinLnBrk="0" hangingPunct="1">
        <a:spcBef>
          <a:spcPct val="20000"/>
        </a:spcBef>
        <a:spcAft>
          <a:spcPts val="600"/>
        </a:spcAft>
        <a:buClr>
          <a:schemeClr val="accent1"/>
        </a:buClr>
        <a:buFont typeface="Wingdings 2" charset="2"/>
        <a:buChar char=""/>
        <a:defRPr sz="1400" kern="1200">
          <a:solidFill>
            <a:schemeClr val="tx1"/>
          </a:solidFill>
          <a:latin typeface="+mn-lt"/>
          <a:ea typeface="+mn-ea"/>
          <a:cs typeface="+mn-cs"/>
        </a:defRPr>
      </a:lvl3pPr>
      <a:lvl4pPr marL="16002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4pPr>
      <a:lvl5pPr marL="20574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5pPr>
      <a:lvl6pPr marL="24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6pPr>
      <a:lvl7pPr marL="28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7pPr>
      <a:lvl8pPr marL="32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8pPr>
      <a:lvl9pPr marL="36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ctrTitle"/>
          </p:nvPr>
        </p:nvSpPr>
        <p:spPr>
          <a:xfrm>
            <a:off x="70045" y="1"/>
            <a:ext cx="9003910" cy="941696"/>
          </a:xfrm>
        </p:spPr>
        <p:txBody>
          <a:bodyPr/>
          <a:lstStyle/>
          <a:p>
            <a:r>
              <a:rPr lang="es-MX" dirty="0" smtClean="0"/>
              <a:t>Estrategias de enseñanza</a:t>
            </a:r>
            <a:endParaRPr lang="es-MX" dirty="0"/>
          </a:p>
        </p:txBody>
      </p:sp>
      <p:sp>
        <p:nvSpPr>
          <p:cNvPr id="5" name="Subtítulo 4"/>
          <p:cNvSpPr>
            <a:spLocks noGrp="1"/>
          </p:cNvSpPr>
          <p:nvPr>
            <p:ph type="subTitle" idx="1"/>
          </p:nvPr>
        </p:nvSpPr>
        <p:spPr>
          <a:xfrm>
            <a:off x="808831" y="5280846"/>
            <a:ext cx="7526338" cy="1174545"/>
          </a:xfrm>
        </p:spPr>
        <p:txBody>
          <a:bodyPr>
            <a:normAutofit lnSpcReduction="10000"/>
          </a:bodyPr>
          <a:lstStyle/>
          <a:p>
            <a:r>
              <a:rPr lang="es-MX" dirty="0" smtClean="0"/>
              <a:t>Larissa Elizabeth Dávila Patlán </a:t>
            </a:r>
          </a:p>
          <a:p>
            <a:r>
              <a:rPr lang="es-MX" dirty="0" smtClean="0"/>
              <a:t>#5</a:t>
            </a:r>
          </a:p>
          <a:p>
            <a:r>
              <a:rPr lang="es-MX" dirty="0" smtClean="0"/>
              <a:t>3º A</a:t>
            </a:r>
            <a:endParaRPr lang="es-MX" dirty="0"/>
          </a:p>
        </p:txBody>
      </p:sp>
      <p:pic>
        <p:nvPicPr>
          <p:cNvPr id="6" name="Imagen 5"/>
          <p:cNvPicPr>
            <a:picLocks noChangeAspect="1"/>
          </p:cNvPicPr>
          <p:nvPr/>
        </p:nvPicPr>
        <p:blipFill>
          <a:blip r:embed="rId2">
            <a:extLst>
              <a:ext uri="{BEBA8EAE-BF5A-486C-A8C5-ECC9F3942E4B}">
                <a14:imgProps xmlns:a14="http://schemas.microsoft.com/office/drawing/2010/main">
                  <a14:imgLayer r:embed="rId3">
                    <a14:imgEffect>
                      <a14:backgroundRemoval t="0" b="97368" l="3709" r="93132"/>
                    </a14:imgEffect>
                  </a14:imgLayer>
                </a14:imgProps>
              </a:ext>
            </a:extLst>
          </a:blip>
          <a:stretch>
            <a:fillRect/>
          </a:stretch>
        </p:blipFill>
        <p:spPr>
          <a:xfrm>
            <a:off x="2599898" y="1037494"/>
            <a:ext cx="3944204" cy="3911697"/>
          </a:xfrm>
          <a:prstGeom prst="rect">
            <a:avLst/>
          </a:prstGeom>
        </p:spPr>
      </p:pic>
    </p:spTree>
    <p:extLst>
      <p:ext uri="{BB962C8B-B14F-4D97-AF65-F5344CB8AC3E}">
        <p14:creationId xmlns:p14="http://schemas.microsoft.com/office/powerpoint/2010/main" val="38377490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a 1"/>
          <p:cNvGraphicFramePr>
            <a:graphicFrameLocks noGrp="1"/>
          </p:cNvGraphicFramePr>
          <p:nvPr>
            <p:extLst>
              <p:ext uri="{D42A27DB-BD31-4B8C-83A1-F6EECF244321}">
                <p14:modId xmlns:p14="http://schemas.microsoft.com/office/powerpoint/2010/main" val="1877573716"/>
              </p:ext>
            </p:extLst>
          </p:nvPr>
        </p:nvGraphicFramePr>
        <p:xfrm>
          <a:off x="109176" y="860190"/>
          <a:ext cx="8952936" cy="5765800"/>
        </p:xfrm>
        <a:graphic>
          <a:graphicData uri="http://schemas.openxmlformats.org/drawingml/2006/table">
            <a:tbl>
              <a:tblPr firstRow="1" bandRow="1">
                <a:tableStyleId>{00A15C55-8517-42AA-B614-E9B94910E393}</a:tableStyleId>
              </a:tblPr>
              <a:tblGrid>
                <a:gridCol w="1937987">
                  <a:extLst>
                    <a:ext uri="{9D8B030D-6E8A-4147-A177-3AD203B41FA5}">
                      <a16:colId xmlns:a16="http://schemas.microsoft.com/office/drawing/2014/main" val="969053718"/>
                    </a:ext>
                  </a:extLst>
                </a:gridCol>
                <a:gridCol w="2538481">
                  <a:extLst>
                    <a:ext uri="{9D8B030D-6E8A-4147-A177-3AD203B41FA5}">
                      <a16:colId xmlns:a16="http://schemas.microsoft.com/office/drawing/2014/main" val="90723605"/>
                    </a:ext>
                  </a:extLst>
                </a:gridCol>
                <a:gridCol w="2238234">
                  <a:extLst>
                    <a:ext uri="{9D8B030D-6E8A-4147-A177-3AD203B41FA5}">
                      <a16:colId xmlns:a16="http://schemas.microsoft.com/office/drawing/2014/main" val="4231662841"/>
                    </a:ext>
                  </a:extLst>
                </a:gridCol>
                <a:gridCol w="2238234">
                  <a:extLst>
                    <a:ext uri="{9D8B030D-6E8A-4147-A177-3AD203B41FA5}">
                      <a16:colId xmlns:a16="http://schemas.microsoft.com/office/drawing/2014/main" val="4236013400"/>
                    </a:ext>
                  </a:extLst>
                </a:gridCol>
              </a:tblGrid>
              <a:tr h="370840">
                <a:tc>
                  <a:txBody>
                    <a:bodyPr/>
                    <a:lstStyle/>
                    <a:p>
                      <a:pPr algn="ctr"/>
                      <a:r>
                        <a:rPr lang="es-MX" sz="1200" dirty="0" smtClean="0"/>
                        <a:t>Proyecto</a:t>
                      </a:r>
                      <a:endParaRPr lang="es-MX" sz="1200" dirty="0">
                        <a:latin typeface="Times New Roman" panose="02020603050405020304" pitchFamily="18" charset="0"/>
                        <a:cs typeface="Times New Roman" panose="02020603050405020304" pitchFamily="18" charset="0"/>
                      </a:endParaRPr>
                    </a:p>
                  </a:txBody>
                  <a:tcPr anchor="ctr"/>
                </a:tc>
                <a:tc>
                  <a:txBody>
                    <a:bodyPr/>
                    <a:lstStyle/>
                    <a:p>
                      <a:pPr algn="ctr"/>
                      <a:r>
                        <a:rPr lang="es-MX" sz="1200" dirty="0" smtClean="0"/>
                        <a:t>ABP</a:t>
                      </a:r>
                      <a:endParaRPr lang="es-MX" sz="1200" dirty="0">
                        <a:latin typeface="Times New Roman" panose="02020603050405020304" pitchFamily="18" charset="0"/>
                        <a:cs typeface="Times New Roman" panose="02020603050405020304" pitchFamily="18" charset="0"/>
                      </a:endParaRPr>
                    </a:p>
                  </a:txBody>
                  <a:tcPr anchor="ctr"/>
                </a:tc>
                <a:tc>
                  <a:txBody>
                    <a:bodyPr/>
                    <a:lstStyle/>
                    <a:p>
                      <a:pPr algn="ctr"/>
                      <a:r>
                        <a:rPr lang="es-MX" sz="1200" dirty="0" smtClean="0"/>
                        <a:t>ABC </a:t>
                      </a:r>
                      <a:endParaRPr lang="es-MX" sz="1200" dirty="0">
                        <a:latin typeface="Times New Roman" panose="02020603050405020304" pitchFamily="18" charset="0"/>
                        <a:cs typeface="Times New Roman" panose="02020603050405020304" pitchFamily="18" charset="0"/>
                      </a:endParaRPr>
                    </a:p>
                  </a:txBody>
                  <a:tcPr anchor="ctr"/>
                </a:tc>
                <a:tc>
                  <a:txBody>
                    <a:bodyPr/>
                    <a:lstStyle/>
                    <a:p>
                      <a:pPr algn="ctr"/>
                      <a:r>
                        <a:rPr lang="es-MX" sz="1200" dirty="0" smtClean="0"/>
                        <a:t>Servicio</a:t>
                      </a:r>
                      <a:r>
                        <a:rPr lang="es-MX" sz="1200" baseline="0" dirty="0" smtClean="0"/>
                        <a:t> a la comunidad </a:t>
                      </a:r>
                      <a:endParaRPr lang="es-MX" sz="1200" dirty="0">
                        <a:latin typeface="Times New Roman" panose="02020603050405020304" pitchFamily="18" charset="0"/>
                        <a:cs typeface="Times New Roman" panose="02020603050405020304" pitchFamily="18" charset="0"/>
                      </a:endParaRPr>
                    </a:p>
                  </a:txBody>
                  <a:tcPr anchor="ctr"/>
                </a:tc>
                <a:extLst>
                  <a:ext uri="{0D108BD9-81ED-4DB2-BD59-A6C34878D82A}">
                    <a16:rowId xmlns:a16="http://schemas.microsoft.com/office/drawing/2014/main" val="3833666549"/>
                  </a:ext>
                </a:extLst>
              </a:tr>
              <a:tr h="370840">
                <a:tc>
                  <a:txBody>
                    <a:bodyPr/>
                    <a:lstStyle/>
                    <a:p>
                      <a:r>
                        <a:rPr lang="es-MX" sz="1200" kern="1200" dirty="0" smtClean="0">
                          <a:effectLst/>
                        </a:rPr>
                        <a:t>Un proyecto educativo es aquel que persigue objetivos de formación y aprendizaje en un contexto determinado. Como todo proyecto, surge del diagnóstico de una necesidad específica y, por lo general, está ligado al sistema educativo que opere en dicha zona, más allá de si es de carácter público o privado.</a:t>
                      </a:r>
                      <a:endParaRPr lang="es-MX" sz="1200" dirty="0">
                        <a:latin typeface="Times New Roman" panose="02020603050405020304" pitchFamily="18" charset="0"/>
                        <a:cs typeface="Times New Roman" panose="02020603050405020304" pitchFamily="18" charset="0"/>
                      </a:endParaRPr>
                    </a:p>
                  </a:txBody>
                  <a:tcPr/>
                </a:tc>
                <a:tc>
                  <a:txBody>
                    <a:bodyPr/>
                    <a:lstStyle/>
                    <a:p>
                      <a:pPr rtl="0"/>
                      <a:r>
                        <a:rPr lang="es-MX" sz="1200" kern="1200" dirty="0" smtClean="0">
                          <a:effectLst/>
                        </a:rPr>
                        <a:t>Una de las metodologías activas más eficaz y cada vez más extendida en nuestro sistema educativo.</a:t>
                      </a:r>
                    </a:p>
                    <a:p>
                      <a:pPr rtl="0"/>
                      <a:r>
                        <a:rPr lang="es-MX" sz="1200" kern="1200" dirty="0" smtClean="0">
                          <a:effectLst/>
                        </a:rPr>
                        <a:t>En la metodología ABP los alumnos llevan a cabo un proceso de investigación y creación que culmina con la respuesta a una pregunta, la resolución de un problema o la creación de un producto. Los proyectos han de planearse, diseñarse y llevarse a cabo con el fin de que el alumno pueda incorporar, de una manera factual, los contenidos y estándares de aprendizaje establecidos por la legislación educativa. La implementación del ABP permite que se puedan diseñar los temas e itinerarios de aprendizaje con mayor libertad, de forma que el producto final ya no es lo único importante sino que también son relevantes el proceso de aprendizaje, la profundización y el desarrollo de las competencias clave.</a:t>
                      </a:r>
                      <a:endParaRPr lang="es-MX" sz="1200" b="0" i="0" kern="1200" dirty="0" smtClean="0">
                        <a:solidFill>
                          <a:schemeClr val="dk1"/>
                        </a:solidFill>
                        <a:effectLst/>
                        <a:latin typeface="Times New Roman" panose="02020603050405020304" pitchFamily="18" charset="0"/>
                        <a:ea typeface="+mn-ea"/>
                        <a:cs typeface="Times New Roman" panose="02020603050405020304" pitchFamily="18" charset="0"/>
                      </a:endParaRPr>
                    </a:p>
                  </a:txBody>
                  <a:tcPr/>
                </a:tc>
                <a:tc>
                  <a:txBody>
                    <a:bodyPr/>
                    <a:lstStyle/>
                    <a:p>
                      <a:pPr>
                        <a:tabLst>
                          <a:tab pos="627063" algn="l"/>
                        </a:tabLst>
                      </a:pPr>
                      <a:r>
                        <a:rPr lang="es-MX" sz="1200" dirty="0" smtClean="0"/>
                        <a:t>El aprendizaje basado en competencias es un enfoque de la educación que se centra en la demostración de los resultados de aprendizaje deseados como el centro del proceso de aprendizaje del estudiante. Se refiere principalmente a la progresión del estudiante a través de planes de estudio a su propio ritmo, profundidad, etc. Como han demostrado las competencias, los estudiantes continúan progresando.</a:t>
                      </a:r>
                      <a:endParaRPr lang="es-MX" sz="1200" dirty="0">
                        <a:latin typeface="Times New Roman" panose="02020603050405020304" pitchFamily="18" charset="0"/>
                        <a:cs typeface="Times New Roman" panose="02020603050405020304" pitchFamily="18" charset="0"/>
                      </a:endParaRPr>
                    </a:p>
                  </a:txBody>
                  <a:tcPr/>
                </a:tc>
                <a:tc>
                  <a:txBody>
                    <a:bodyPr/>
                    <a:lstStyle/>
                    <a:p>
                      <a:r>
                        <a:rPr lang="es-MX" sz="1200" dirty="0" smtClean="0"/>
                        <a:t>Es una propuesta educativa que integra servicio a la comunidad y aprendizaje académico en un mismo proyecto. APS es una herramienta que permite a los estudiantes formarse y trabajar las necesidades reales del entorno comunitario, con el objetivo de mejorarlo. Cada vez son más los centros educativos que saben que para aprender a ejercitar la ciudadanía de forma responsable y comprometida hay que hacerlo desde la reflexión y, naturalmente, también desde la formación práctica.</a:t>
                      </a:r>
                      <a:endParaRPr lang="es-MX" sz="12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3595433390"/>
                  </a:ext>
                </a:extLst>
              </a:tr>
            </a:tbl>
          </a:graphicData>
        </a:graphic>
      </p:graphicFrame>
      <p:sp>
        <p:nvSpPr>
          <p:cNvPr id="4" name="Rectángulo 3"/>
          <p:cNvSpPr/>
          <p:nvPr/>
        </p:nvSpPr>
        <p:spPr>
          <a:xfrm>
            <a:off x="109176" y="-63140"/>
            <a:ext cx="3964547" cy="923330"/>
          </a:xfrm>
          <a:prstGeom prst="rect">
            <a:avLst/>
          </a:prstGeom>
          <a:noFill/>
        </p:spPr>
        <p:txBody>
          <a:bodyPr wrap="none" lIns="91440" tIns="45720" rIns="91440" bIns="45720">
            <a:spAutoFit/>
          </a:bodyPr>
          <a:lstStyle/>
          <a:p>
            <a:pPr algn="ctr"/>
            <a:r>
              <a:rPr lang="es-ES" sz="5400" b="0" cap="none" spc="0" dirty="0" smtClean="0">
                <a:ln w="0"/>
                <a:solidFill>
                  <a:schemeClr val="accent1"/>
                </a:solidFill>
                <a:effectLst>
                  <a:outerShdw blurRad="38100" dist="25400" dir="5400000" algn="ctr" rotWithShape="0">
                    <a:srgbClr val="6E747A">
                      <a:alpha val="43000"/>
                    </a:srgbClr>
                  </a:outerShdw>
                </a:effectLst>
              </a:rPr>
              <a:t>Estrategias </a:t>
            </a:r>
            <a:endParaRPr lang="es-ES" sz="5400" b="0" cap="none" spc="0" dirty="0">
              <a:ln w="0"/>
              <a:solidFill>
                <a:schemeClr val="accent1"/>
              </a:solidFill>
              <a:effectLst>
                <a:outerShdw blurRad="38100" dist="25400" dir="5400000" algn="ctr" rotWithShape="0">
                  <a:srgbClr val="6E747A">
                    <a:alpha val="43000"/>
                  </a:srgbClr>
                </a:outerShdw>
              </a:effectLst>
            </a:endParaRPr>
          </a:p>
        </p:txBody>
      </p:sp>
    </p:spTree>
    <p:extLst>
      <p:ext uri="{BB962C8B-B14F-4D97-AF65-F5344CB8AC3E}">
        <p14:creationId xmlns:p14="http://schemas.microsoft.com/office/powerpoint/2010/main" val="152948867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itable">
  <a:themeElements>
    <a:clrScheme name="Citable">
      <a:dk1>
        <a:sysClr val="windowText" lastClr="000000"/>
      </a:dk1>
      <a:lt1>
        <a:sysClr val="window" lastClr="FFFFFF"/>
      </a:lt1>
      <a:dk2>
        <a:srgbClr val="212121"/>
      </a:dk2>
      <a:lt2>
        <a:srgbClr val="636363"/>
      </a:lt2>
      <a:accent1>
        <a:srgbClr val="F03B5E"/>
      </a:accent1>
      <a:accent2>
        <a:srgbClr val="DC6FEC"/>
      </a:accent2>
      <a:accent3>
        <a:srgbClr val="60B1F2"/>
      </a:accent3>
      <a:accent4>
        <a:srgbClr val="6AD5BB"/>
      </a:accent4>
      <a:accent5>
        <a:srgbClr val="E8AB4E"/>
      </a:accent5>
      <a:accent6>
        <a:srgbClr val="F56447"/>
      </a:accent6>
      <a:hlink>
        <a:srgbClr val="8F8F8F"/>
      </a:hlink>
      <a:folHlink>
        <a:srgbClr val="A5A5A5"/>
      </a:folHlink>
    </a:clrScheme>
    <a:fontScheme name="Citable">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Citable">
      <a:fillStyleLst>
        <a:solidFill>
          <a:schemeClr val="phClr"/>
        </a:solidFill>
        <a:gradFill rotWithShape="1">
          <a:gsLst>
            <a:gs pos="0">
              <a:schemeClr val="phClr">
                <a:tint val="80000"/>
                <a:lumMod val="105000"/>
              </a:schemeClr>
            </a:gs>
            <a:gs pos="100000">
              <a:schemeClr val="phClr">
                <a:tint val="90000"/>
              </a:schemeClr>
            </a:gs>
          </a:gsLst>
          <a:lin ang="5400000" scaled="0"/>
        </a:gradFill>
        <a:blipFill rotWithShape="1">
          <a:blip xmlns:r="http://schemas.openxmlformats.org/officeDocument/2006/relationships" r:embed="rId1">
            <a:duotone>
              <a:schemeClr val="phClr">
                <a:tint val="98000"/>
                <a:lumMod val="102000"/>
              </a:schemeClr>
              <a:schemeClr val="phClr">
                <a:shade val="98000"/>
                <a:lumMod val="98000"/>
              </a:schemeClr>
            </a:duotone>
          </a:blip>
          <a:tile tx="0" ty="0" sx="100000" sy="100000" flip="none" algn="tl"/>
        </a:blipFill>
      </a:fillStyleLst>
      <a:lnStyleLst>
        <a:ln w="9525" cap="rnd" cmpd="sng" algn="ctr">
          <a:solidFill>
            <a:schemeClr val="phClr"/>
          </a:solidFill>
          <a:prstDash val="solid"/>
        </a:ln>
        <a:ln w="15875" cap="rnd" cmpd="sng" algn="ctr">
          <a:solidFill>
            <a:schemeClr val="phClr"/>
          </a:solidFill>
          <a:prstDash val="solid"/>
        </a:ln>
        <a:ln w="25400" cap="rnd" cmpd="sng" algn="ctr">
          <a:solidFill>
            <a:schemeClr val="phClr"/>
          </a:solidFill>
          <a:prstDash val="solid"/>
        </a:ln>
      </a:lnStyleLst>
      <a:effectStyleLst>
        <a:effectStyle>
          <a:effectLst/>
        </a:effectStyle>
        <a:effectStyle>
          <a:effectLst/>
        </a:effectStyle>
        <a:effectStyle>
          <a:effectLst>
            <a:innerShdw blurRad="63500" dist="25400" dir="13500000">
              <a:srgbClr val="000000">
                <a:alpha val="75000"/>
              </a:srgbClr>
            </a:innerShdw>
          </a:effectLst>
        </a:effectStyle>
      </a:effectStyleLst>
      <a:bgFillStyleLst>
        <a:solidFill>
          <a:schemeClr val="phClr"/>
        </a:solidFill>
        <a:gradFill rotWithShape="1">
          <a:gsLst>
            <a:gs pos="0">
              <a:schemeClr val="phClr">
                <a:tint val="100000"/>
              </a:schemeClr>
            </a:gs>
            <a:gs pos="100000">
              <a:schemeClr val="phClr">
                <a:tint val="84000"/>
                <a:shade val="84000"/>
                <a:lumMod val="90000"/>
              </a:schemeClr>
            </a:gs>
          </a:gsLst>
          <a:lin ang="5400000" scaled="0"/>
        </a:gradFill>
        <a:gradFill rotWithShape="1">
          <a:gsLst>
            <a:gs pos="0">
              <a:schemeClr val="phClr">
                <a:tint val="84000"/>
                <a:shade val="90000"/>
                <a:satMod val="120000"/>
                <a:lumMod val="90000"/>
              </a:schemeClr>
            </a:gs>
            <a:gs pos="100000">
              <a:schemeClr val="phClr"/>
            </a:gs>
          </a:gsLst>
          <a:lin ang="5400000" scaled="0"/>
        </a:gradFill>
      </a:bgFillStyleLst>
    </a:fmtScheme>
  </a:themeElements>
  <a:objectDefaults/>
  <a:extraClrSchemeLst/>
  <a:extLst>
    <a:ext uri="{05A4C25C-085E-4340-85A3-A5531E510DB2}">
      <thm15:themeFamily xmlns:thm15="http://schemas.microsoft.com/office/thememl/2012/main" name="Quotable" id="{39EC5628-30ED-4578-ACD8-9820EDB8E15A}" vid="{ACECE1E4-636E-48DB-87ED-4A76DC93378F}"/>
    </a:ext>
  </a:extLst>
</a:theme>
</file>

<file path=docProps/app.xml><?xml version="1.0" encoding="utf-8"?>
<Properties xmlns="http://schemas.openxmlformats.org/officeDocument/2006/extended-properties" xmlns:vt="http://schemas.openxmlformats.org/officeDocument/2006/docPropsVTypes">
  <Template>Citable</Template>
  <TotalTime>39</TotalTime>
  <Words>364</Words>
  <Application>Microsoft Office PowerPoint</Application>
  <PresentationFormat>Carta (216 x 279 mm)</PresentationFormat>
  <Paragraphs>14</Paragraphs>
  <Slides>2</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2</vt:i4>
      </vt:variant>
    </vt:vector>
  </HeadingPairs>
  <TitlesOfParts>
    <vt:vector size="7" baseType="lpstr">
      <vt:lpstr>Century Gothic</vt:lpstr>
      <vt:lpstr>Times New Roman</vt:lpstr>
      <vt:lpstr>Trebuchet MS</vt:lpstr>
      <vt:lpstr>Wingdings 2</vt:lpstr>
      <vt:lpstr>Citable</vt:lpstr>
      <vt:lpstr>Estrategias de enseñanza</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Larissa</dc:creator>
  <cp:lastModifiedBy>Larissa</cp:lastModifiedBy>
  <cp:revision>5</cp:revision>
  <dcterms:created xsi:type="dcterms:W3CDTF">2019-10-10T22:52:39Z</dcterms:created>
  <dcterms:modified xsi:type="dcterms:W3CDTF">2019-10-10T23:32:22Z</dcterms:modified>
</cp:coreProperties>
</file>