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8"/>
    <p:restoredTop sz="94637"/>
  </p:normalViewPr>
  <p:slideViewPr>
    <p:cSldViewPr snapToGrid="0" snapToObjects="1">
      <p:cViewPr varScale="1">
        <p:scale>
          <a:sx n="91" d="100"/>
          <a:sy n="91" d="100"/>
        </p:scale>
        <p:origin x="256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3" d="100"/>
          <a:sy n="83" d="100"/>
        </p:scale>
        <p:origin x="3320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379D44-A61C-644B-BEB0-AFB8CD1A74B1}" type="datetimeFigureOut">
              <a:rPr lang="es-MX" smtClean="0"/>
              <a:t>10/10/19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34F6B-287B-B041-A66B-B2DBFD9DFE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3406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4DADA-7CD6-7748-9826-455A9D3AAD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89EF06D-968C-A84F-A3F1-DEBECF9C97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11" indent="0" algn="ctr">
              <a:buNone/>
              <a:defRPr sz="2000"/>
            </a:lvl2pPr>
            <a:lvl3pPr marL="914423" indent="0" algn="ctr">
              <a:buNone/>
              <a:defRPr sz="1801"/>
            </a:lvl3pPr>
            <a:lvl4pPr marL="1371634" indent="0" algn="ctr">
              <a:buNone/>
              <a:defRPr sz="1600"/>
            </a:lvl4pPr>
            <a:lvl5pPr marL="1828846" indent="0" algn="ctr">
              <a:buNone/>
              <a:defRPr sz="1600"/>
            </a:lvl5pPr>
            <a:lvl6pPr marL="2286057" indent="0" algn="ctr">
              <a:buNone/>
              <a:defRPr sz="1600"/>
            </a:lvl6pPr>
            <a:lvl7pPr marL="2743269" indent="0" algn="ctr">
              <a:buNone/>
              <a:defRPr sz="1600"/>
            </a:lvl7pPr>
            <a:lvl8pPr marL="3200480" indent="0" algn="ctr">
              <a:buNone/>
              <a:defRPr sz="1600"/>
            </a:lvl8pPr>
            <a:lvl9pPr marL="3657691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677EF2-A3B5-2141-9EC1-83E2F7F5B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B762-3B47-9C47-8331-DD4287184B42}" type="datetimeFigureOut">
              <a:rPr lang="es-MX" smtClean="0"/>
              <a:t>10/10/19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62646B-324E-A14F-AD0B-F3A2E5F80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7D54FC-5ED8-D74F-B3FF-B94669C2A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CA81-6B1F-1F48-8A6F-5E587FDF8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879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AF148E-D4A3-F449-B646-7B88F2B1D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6F4F2E7-649E-1D4A-87F7-777BBC0D94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84835F-B52D-5245-8D12-C3E60A528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B762-3B47-9C47-8331-DD4287184B42}" type="datetimeFigureOut">
              <a:rPr lang="es-MX" smtClean="0"/>
              <a:t>10/10/19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1A5327-84A1-BB45-8230-9817DD644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BED1ED-4FBD-7649-A15B-215B369EA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CA81-6B1F-1F48-8A6F-5E587FDF8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9196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B6B6A56-8326-594E-8C27-9F24053C7B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6C9EF41-0060-0C49-9FF7-8D829650BE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7EFDDE-A244-4C40-9E70-BE595444D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B762-3B47-9C47-8331-DD4287184B42}" type="datetimeFigureOut">
              <a:rPr lang="es-MX" smtClean="0"/>
              <a:t>10/10/19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1E4EF8-8118-814F-9438-9419E4B84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9FB91A-423A-E047-94FA-F24D71835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CA81-6B1F-1F48-8A6F-5E587FDF8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2219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BA88A6-12D5-B247-8ED9-C8ADC2B1A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5B1543-4626-644B-A145-A83C0F1F6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69BC80-146A-2F47-9D25-8B542A8DA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B762-3B47-9C47-8331-DD4287184B42}" type="datetimeFigureOut">
              <a:rPr lang="es-MX" smtClean="0"/>
              <a:t>10/10/19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9D10CB-82DB-5C4D-BDFF-DAECD2253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EFCFCC-706D-014A-A550-EEEB2BD2A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CA81-6B1F-1F48-8A6F-5E587FDF8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9785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003759-3FE8-9243-823F-D0D5468BE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484F8A1-AA5A-E24A-9621-8C8E6C158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1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23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645655-EF89-C44A-93A4-1C8EC74CC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B762-3B47-9C47-8331-DD4287184B42}" type="datetimeFigureOut">
              <a:rPr lang="es-MX" smtClean="0"/>
              <a:t>10/10/19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AA54C7-9AE9-C540-B86E-6E0331644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C58959-1E68-DF4F-AEB5-4D9031B08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CA81-6B1F-1F48-8A6F-5E587FDF8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8326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870237-DE2C-1543-9762-F00AFF18F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EF1ED7-33CE-464F-B365-CD67CF25BA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AAF6420-0E14-B249-8978-6401E91AF9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34F3486-0ECA-A14D-83F8-1435BAAE1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B762-3B47-9C47-8331-DD4287184B42}" type="datetimeFigureOut">
              <a:rPr lang="es-MX" smtClean="0"/>
              <a:t>10/10/19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35B8C4-8FFE-EB48-9CD8-1146C33FD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F1C9BD0-7557-CD48-B998-615E9FAC8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CA81-6B1F-1F48-8A6F-5E587FDF8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204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DAD9A6-1AB2-4D48-BCF0-78790CD3E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7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E4ADB5-C854-C548-AECA-633BBA4505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F24773-3968-6B44-9783-F17C9C3729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47A4A87-4B9F-9B45-B965-8BED78EEA6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A64C422-407D-4744-86B2-01A2300B2A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6458F45-0E55-FD4F-872C-F2A16F21D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B762-3B47-9C47-8331-DD4287184B42}" type="datetimeFigureOut">
              <a:rPr lang="es-MX" smtClean="0"/>
              <a:t>10/10/19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F02052E-1525-BC43-9C3E-FCC2E7E8D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B4B7562-403E-2B4F-AA13-9B34A7C52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CA81-6B1F-1F48-8A6F-5E587FDF8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4925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D7FCA7-D22D-404B-9D88-3C48905F3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56A9E81-56C5-CE49-977A-51D05A9E9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B762-3B47-9C47-8331-DD4287184B42}" type="datetimeFigureOut">
              <a:rPr lang="es-MX" smtClean="0"/>
              <a:t>10/10/19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5CDD2E-A1B0-964B-93F7-BAB18AB56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9EEE0CB-DB47-E34E-990B-459F12162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CA81-6B1F-1F48-8A6F-5E587FDF8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933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D87D3AA-D682-E846-BA32-14A6FC3FF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B762-3B47-9C47-8331-DD4287184B42}" type="datetimeFigureOut">
              <a:rPr lang="es-MX" smtClean="0"/>
              <a:t>10/10/19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82C6D3C-2430-B045-BEA4-A43700BDA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348E253-DCF8-7F45-A85F-70D314EA7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CA81-6B1F-1F48-8A6F-5E587FDF8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3261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B2C3F9-82CA-1C41-84EF-151D45522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317CD5-F0D2-174C-BD4F-191E9C525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FDF3B53-BA4B-8E49-B3A0-93919B79C0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01E8D9F-F7D4-8144-8710-66B94795F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B762-3B47-9C47-8331-DD4287184B42}" type="datetimeFigureOut">
              <a:rPr lang="es-MX" smtClean="0"/>
              <a:t>10/10/19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47F8EE-2232-D043-AC91-15ACAF699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0792B5-065A-D74A-B116-F3F91CC9F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CA81-6B1F-1F48-8A6F-5E587FDF8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341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14F3BB-E4D9-C349-A8B2-53B7862E7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90BD0D1-E193-C24E-9D7E-3B5A548925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1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2EADCF7-2D80-A949-9D7F-E8B59F6A1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1B08094-5A90-B740-9ECE-218BA900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B762-3B47-9C47-8331-DD4287184B42}" type="datetimeFigureOut">
              <a:rPr lang="es-MX" smtClean="0"/>
              <a:t>10/10/19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1F9F3E-A181-0E43-9741-8B303BAFE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AA2DE0-FE1A-3446-B71E-C02002FEB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CA81-6B1F-1F48-8A6F-5E587FDF8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3601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265D7B1-62E1-ED45-AB93-D7986218D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A9920FF-CD2D-ED4D-99B7-DE8655B70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3B7F98-1790-0446-BF9A-1469258D55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6B762-3B47-9C47-8331-DD4287184B42}" type="datetimeFigureOut">
              <a:rPr lang="es-MX" smtClean="0"/>
              <a:t>10/10/19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773121-F9C7-8747-883C-2AFDCE918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DC9BC1-EAB9-BB4F-936A-57E06A8C99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DCA81-6B1F-1F48-8A6F-5E587FDF8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606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6" indent="-228606" algn="l" defTabSz="914423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9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1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3.wdp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6.wdp"/><Relationship Id="rId5" Type="http://schemas.microsoft.com/office/2007/relationships/hdphoto" Target="../media/hdphoto5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B5153706-4F6C-A947-8963-21538235E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69323" y="715108"/>
            <a:ext cx="4595446" cy="4595446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E0991B40-38C6-1444-B96E-FBEF5E859276}"/>
              </a:ext>
            </a:extLst>
          </p:cNvPr>
          <p:cNvSpPr txBox="1"/>
          <p:nvPr/>
        </p:nvSpPr>
        <p:spPr>
          <a:xfrm>
            <a:off x="4947138" y="1987060"/>
            <a:ext cx="20398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chemeClr val="bg1"/>
                </a:solidFill>
                <a:latin typeface="Cochin" panose="02000603020000020003" pitchFamily="2" charset="0"/>
              </a:rPr>
              <a:t>Estrategias de aprendizaje 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8E87C36-AC22-BB4B-83A0-6537423C4E9D}"/>
              </a:ext>
            </a:extLst>
          </p:cNvPr>
          <p:cNvSpPr/>
          <p:nvPr/>
        </p:nvSpPr>
        <p:spPr>
          <a:xfrm>
            <a:off x="4454770" y="3655312"/>
            <a:ext cx="609600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10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Proyectos, ABP.ABC,servicio a la comunidad 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C5C009E2-E62D-C141-B39A-5E4A85EC3F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901" b="89894" l="0" r="95922">
                        <a14:foregroundMark x1="87234" y1="34043" x2="68617" y2="46454"/>
                        <a14:foregroundMark x1="67553" y1="47872" x2="50887" y2="4787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714441">
            <a:off x="6498814" y="-138058"/>
            <a:ext cx="2787959" cy="2770381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278DE5CC-76C7-D94B-B417-B3102C9CC2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901" b="89894" l="0" r="95922">
                        <a14:foregroundMark x1="87234" y1="34043" x2="68617" y2="46454"/>
                        <a14:foregroundMark x1="67553" y1="47872" x2="50887" y2="4787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2516367">
            <a:off x="2501087" y="89707"/>
            <a:ext cx="2722475" cy="2722475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52583C3F-331F-534F-9957-1445620FB717}"/>
              </a:ext>
            </a:extLst>
          </p:cNvPr>
          <p:cNvSpPr txBox="1"/>
          <p:nvPr/>
        </p:nvSpPr>
        <p:spPr>
          <a:xfrm>
            <a:off x="279010" y="1485487"/>
            <a:ext cx="339031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latin typeface="Cochin" panose="02000603020000020003" pitchFamily="2" charset="0"/>
              </a:rPr>
              <a:t>ABP </a:t>
            </a:r>
          </a:p>
          <a:p>
            <a:r>
              <a:rPr lang="es-MX" sz="1400" dirty="0">
                <a:latin typeface="Cochin" panose="02000603020000020003" pitchFamily="2" charset="0"/>
              </a:rPr>
              <a:t>Aprendizaje basado en problemas consiste en plantear una situacion problema </a:t>
            </a:r>
          </a:p>
          <a:p>
            <a:r>
              <a:rPr lang="es-MX" sz="1400" dirty="0">
                <a:latin typeface="Cochin" panose="02000603020000020003" pitchFamily="2" charset="0"/>
              </a:rPr>
              <a:t>Las soluciones a aeste prolema deben de estar basados en un foco central y el proceso es mediante la experiencia.</a:t>
            </a:r>
          </a:p>
          <a:p>
            <a:r>
              <a:rPr lang="es-MX" sz="1400" dirty="0">
                <a:latin typeface="Cochin" panose="02000603020000020003" pitchFamily="2" charset="0"/>
              </a:rPr>
              <a:t>Existen diversas modalidades de esta estrategia y una de ellas es por medio de las teorias constructivistas pues es aquí donde los alumnos buscan llegar a uha solucion explorando las posibles respuestas </a:t>
            </a:r>
          </a:p>
          <a:p>
            <a:r>
              <a:rPr lang="es-MX" sz="1400" dirty="0">
                <a:latin typeface="Cochin" panose="02000603020000020003" pitchFamily="2" charset="0"/>
              </a:rPr>
              <a:t>ROL DEL ALUMNO:</a:t>
            </a:r>
          </a:p>
          <a:p>
            <a:r>
              <a:rPr lang="es-MX" sz="1400" dirty="0">
                <a:latin typeface="Cochin" panose="02000603020000020003" pitchFamily="2" charset="0"/>
              </a:rPr>
              <a:t>Tiene que ser analítico para construir unao varias  soluciones viables, debe indagar y construir un nuevo aprendizaje </a:t>
            </a:r>
          </a:p>
          <a:p>
            <a:r>
              <a:rPr lang="es-MX" sz="1400" dirty="0">
                <a:latin typeface="Cochin" panose="02000603020000020003" pitchFamily="2" charset="0"/>
              </a:rPr>
              <a:t>ROL DEL DOCENTE:</a:t>
            </a:r>
          </a:p>
          <a:p>
            <a:r>
              <a:rPr lang="es-MX" sz="1400" dirty="0">
                <a:latin typeface="Cochin" panose="02000603020000020003" pitchFamily="2" charset="0"/>
              </a:rPr>
              <a:t>Su funcion es ser guia en el proceso de construccion de soluciones, ayudar al alumno a traspolar las situaciones expuestas en clase a lo rutinario. </a:t>
            </a:r>
          </a:p>
          <a:p>
            <a:r>
              <a:rPr lang="es-MX" sz="1400" dirty="0">
                <a:latin typeface="Cochin" panose="02000603020000020003" pitchFamily="2" charset="0"/>
              </a:rPr>
              <a:t>Lo que logra esta estrategia es aprender por medio de la reflexion y cooperación</a:t>
            </a:r>
            <a:r>
              <a:rPr lang="es-MX" sz="1200" dirty="0">
                <a:latin typeface="Cochin" panose="02000603020000020003" pitchFamily="2" charset="0"/>
              </a:rPr>
              <a:t>. 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286B034D-E975-634B-BAF4-38DB580D711E}"/>
              </a:ext>
            </a:extLst>
          </p:cNvPr>
          <p:cNvSpPr txBox="1"/>
          <p:nvPr/>
        </p:nvSpPr>
        <p:spPr>
          <a:xfrm>
            <a:off x="8621152" y="1639375"/>
            <a:ext cx="332804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latin typeface="Cochin" panose="02000603020000020003" pitchFamily="2" charset="0"/>
              </a:rPr>
              <a:t>Aprendizaje basado en casos </a:t>
            </a:r>
          </a:p>
          <a:p>
            <a:r>
              <a:rPr lang="es-MX" sz="1400" dirty="0">
                <a:latin typeface="Cochin" panose="02000603020000020003" pitchFamily="2" charset="0"/>
              </a:rPr>
              <a:t>Aparece como una situacion problema </a:t>
            </a:r>
          </a:p>
          <a:p>
            <a:r>
              <a:rPr lang="es-MX" sz="1400" dirty="0">
                <a:latin typeface="Cochin" panose="02000603020000020003" pitchFamily="2" charset="0"/>
              </a:rPr>
              <a:t>Descrita en forma de historia, donde incluye hechos real</a:t>
            </a:r>
          </a:p>
          <a:p>
            <a:r>
              <a:rPr lang="es-MX" sz="1400" dirty="0">
                <a:latin typeface="Cochin" panose="02000603020000020003" pitchFamily="2" charset="0"/>
              </a:rPr>
              <a:t>Para su mayor apreciacion y comprensión, esta estrategia es flexible para </a:t>
            </a:r>
          </a:p>
          <a:p>
            <a:r>
              <a:rPr lang="es-MX" sz="1400" dirty="0">
                <a:latin typeface="Cochin" panose="02000603020000020003" pitchFamily="2" charset="0"/>
              </a:rPr>
              <a:t>Trabajar en grupos pues permite mezclar los aprendizajes cognitivos y afectivos. </a:t>
            </a:r>
          </a:p>
          <a:p>
            <a:r>
              <a:rPr lang="es-MX" sz="1400" dirty="0">
                <a:latin typeface="Cochin" panose="02000603020000020003" pitchFamily="2" charset="0"/>
              </a:rPr>
              <a:t>ROL DEL ALUMNO:</a:t>
            </a:r>
          </a:p>
          <a:p>
            <a:r>
              <a:rPr lang="es-MX" sz="1400" dirty="0">
                <a:latin typeface="Cochin" panose="02000603020000020003" pitchFamily="2" charset="0"/>
              </a:rPr>
              <a:t>Reflexionar sobre supuestas soluciones e investigar sobre el caso. </a:t>
            </a:r>
          </a:p>
          <a:p>
            <a:r>
              <a:rPr lang="es-MX" sz="1400" dirty="0">
                <a:latin typeface="Cochin" panose="02000603020000020003" pitchFamily="2" charset="0"/>
              </a:rPr>
              <a:t>ROL DEL DOCENTE</a:t>
            </a:r>
          </a:p>
          <a:p>
            <a:r>
              <a:rPr lang="es-MX" sz="1400" dirty="0">
                <a:latin typeface="Cochin" panose="02000603020000020003" pitchFamily="2" charset="0"/>
              </a:rPr>
              <a:t>Son capaces de discutir con argumentos e impulsar al alumno a retarse a si mismo proponiendo nuevas ideas y realizando conjeturas entre sus iguales </a:t>
            </a:r>
          </a:p>
          <a:p>
            <a:r>
              <a:rPr lang="es-MX" sz="1400" dirty="0">
                <a:latin typeface="Cochin" panose="02000603020000020003" pitchFamily="2" charset="0"/>
              </a:rPr>
              <a:t>Este aprendizaje permite un alto desarrollo en los niveles de conciencia y pensamiento.</a:t>
            </a:r>
          </a:p>
          <a:p>
            <a:endParaRPr lang="es-MX" sz="1400" dirty="0">
              <a:latin typeface="Cochin" panose="02000603020000020003" pitchFamily="2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8776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9693B047-BF6E-2845-9A30-661EFD3DAE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82172" y="1088626"/>
            <a:ext cx="4595446" cy="4595446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BD1C42F-28E0-4546-B8F3-46ACE54D7713}"/>
              </a:ext>
            </a:extLst>
          </p:cNvPr>
          <p:cNvSpPr txBox="1"/>
          <p:nvPr/>
        </p:nvSpPr>
        <p:spPr>
          <a:xfrm>
            <a:off x="895643" y="2360578"/>
            <a:ext cx="20398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chemeClr val="bg1"/>
                </a:solidFill>
                <a:latin typeface="Cochin" panose="02000603020000020003" pitchFamily="2" charset="0"/>
              </a:rPr>
              <a:t>Estrategias de aprendizaje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50C6AC7C-3EF6-374B-97DA-7F9D5632D98E}"/>
              </a:ext>
            </a:extLst>
          </p:cNvPr>
          <p:cNvSpPr/>
          <p:nvPr/>
        </p:nvSpPr>
        <p:spPr>
          <a:xfrm>
            <a:off x="403275" y="4028830"/>
            <a:ext cx="609600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105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Proyectos, ABP.ABC,servicio a la comunidad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5AF3ADA-3A45-2C4B-8167-92A7D61C9E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901" b="89894" l="0" r="95922">
                        <a14:foregroundMark x1="87234" y1="34043" x2="68617" y2="46454"/>
                        <a14:foregroundMark x1="67553" y1="47872" x2="50887" y2="4787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168674">
            <a:off x="2772510" y="-312281"/>
            <a:ext cx="2801815" cy="280181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D9D84790-09B3-7444-A977-14FA0BF09B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901" b="89894" l="0" r="95922">
                        <a14:foregroundMark x1="87234" y1="34043" x2="68617" y2="46454"/>
                        <a14:foregroundMark x1="67553" y1="47872" x2="50887" y2="4787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415708">
            <a:off x="2592311" y="4056077"/>
            <a:ext cx="2801815" cy="2801815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F7639609-D95F-1349-B0AA-9C1DE9544F24}"/>
              </a:ext>
            </a:extLst>
          </p:cNvPr>
          <p:cNvSpPr txBox="1"/>
          <p:nvPr/>
        </p:nvSpPr>
        <p:spPr>
          <a:xfrm>
            <a:off x="6063175" y="147469"/>
            <a:ext cx="612882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latin typeface="Cochin" panose="02000603020000020003" pitchFamily="2" charset="0"/>
              </a:rPr>
              <a:t>Enseñanza situada </a:t>
            </a:r>
          </a:p>
          <a:p>
            <a:r>
              <a:rPr lang="es-MX" sz="1400" dirty="0">
                <a:latin typeface="Cochin" panose="02000603020000020003" pitchFamily="2" charset="0"/>
              </a:rPr>
              <a:t>Se enfoca en desarrollar por medio de la participacion y experiencia</a:t>
            </a:r>
          </a:p>
          <a:p>
            <a:r>
              <a:rPr lang="es-MX" sz="1400" dirty="0">
                <a:latin typeface="Cochin" panose="02000603020000020003" pitchFamily="2" charset="0"/>
              </a:rPr>
              <a:t>Propia nuevos conocimientos que estan directamente vinculados a las necesidades de </a:t>
            </a:r>
          </a:p>
          <a:p>
            <a:r>
              <a:rPr lang="es-MX" sz="1400" dirty="0">
                <a:latin typeface="Cochin" panose="02000603020000020003" pitchFamily="2" charset="0"/>
              </a:rPr>
              <a:t>Una comunida.</a:t>
            </a:r>
          </a:p>
          <a:p>
            <a:r>
              <a:rPr lang="es-MX" sz="1400" dirty="0">
                <a:latin typeface="Cochin" panose="02000603020000020003" pitchFamily="2" charset="0"/>
              </a:rPr>
              <a:t>Se define como una tencion a las necesidades humanas</a:t>
            </a:r>
          </a:p>
          <a:p>
            <a:r>
              <a:rPr lang="es-MX" sz="1400" dirty="0">
                <a:latin typeface="Cochin" panose="02000603020000020003" pitchFamily="2" charset="0"/>
              </a:rPr>
              <a:t>ROL DEL DOCENTE</a:t>
            </a:r>
          </a:p>
          <a:p>
            <a:r>
              <a:rPr lang="es-MX" sz="1400" dirty="0">
                <a:latin typeface="Cochin" panose="02000603020000020003" pitchFamily="2" charset="0"/>
              </a:rPr>
              <a:t>Hacer una vinculacion de las necesidades de la comunidad a lo propuesto en clase</a:t>
            </a:r>
          </a:p>
          <a:p>
            <a:r>
              <a:rPr lang="es-MX" sz="1400" dirty="0">
                <a:latin typeface="Cochin" panose="02000603020000020003" pitchFamily="2" charset="0"/>
              </a:rPr>
              <a:t>Es guia para propiciar una mejora en el conocimiento</a:t>
            </a:r>
          </a:p>
          <a:p>
            <a:r>
              <a:rPr lang="es-MX" sz="1400" dirty="0">
                <a:latin typeface="Cochin" panose="02000603020000020003" pitchFamily="2" charset="0"/>
              </a:rPr>
              <a:t>ROL DEL ALUMNO</a:t>
            </a:r>
          </a:p>
          <a:p>
            <a:r>
              <a:rPr lang="es-MX" sz="1400" dirty="0">
                <a:latin typeface="Cochin" panose="02000603020000020003" pitchFamily="2" charset="0"/>
              </a:rPr>
              <a:t>Aprende conforme avanza su experiencia </a:t>
            </a:r>
          </a:p>
          <a:p>
            <a:r>
              <a:rPr lang="es-MX" sz="1400" dirty="0">
                <a:latin typeface="Cochin" panose="02000603020000020003" pitchFamily="2" charset="0"/>
              </a:rPr>
              <a:t>La colaboracion en equipo puede desarrollar sus habilidades y prespectivas de una reflexion y accion critica para llegar a un cambio social </a:t>
            </a:r>
          </a:p>
          <a:p>
            <a:r>
              <a:rPr lang="es-MX" sz="1400" dirty="0">
                <a:latin typeface="Cochin" panose="02000603020000020003" pitchFamily="2" charset="0"/>
              </a:rPr>
              <a:t>Pensar, hablar y eescribir a cerca de todo lo que se encuentra a su alrrededor.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FA79A62-2630-EF48-AAD7-0B7367083303}"/>
              </a:ext>
            </a:extLst>
          </p:cNvPr>
          <p:cNvSpPr txBox="1"/>
          <p:nvPr/>
        </p:nvSpPr>
        <p:spPr>
          <a:xfrm>
            <a:off x="6063175" y="4155788"/>
            <a:ext cx="571609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Cochin" panose="02000603020000020003" pitchFamily="2" charset="0"/>
              </a:rPr>
              <a:t>Proyectos situados </a:t>
            </a:r>
          </a:p>
          <a:p>
            <a:r>
              <a:rPr lang="es-MX" dirty="0">
                <a:latin typeface="Cochin" panose="02000603020000020003" pitchFamily="2" charset="0"/>
              </a:rPr>
              <a:t>La sociedad reta a trabajar mediante proyectos para hacer una reconstruccionb de la formacion academica y su vinculacion con la casa y el trabajo</a:t>
            </a:r>
          </a:p>
          <a:p>
            <a:r>
              <a:rPr lang="es-MX" dirty="0">
                <a:latin typeface="Cochin" panose="02000603020000020003" pitchFamily="2" charset="0"/>
              </a:rPr>
              <a:t>La metodologia educativa se reorienta y recupera las metodologias </a:t>
            </a:r>
          </a:p>
          <a:p>
            <a:r>
              <a:rPr lang="es-MX" dirty="0">
                <a:latin typeface="Cochin" panose="02000603020000020003" pitchFamily="2" charset="0"/>
              </a:rPr>
              <a:t>ROL DEL ALUMNO </a:t>
            </a:r>
          </a:p>
          <a:p>
            <a:r>
              <a:rPr lang="es-MX" dirty="0">
                <a:latin typeface="Cochin" panose="02000603020000020003" pitchFamily="2" charset="0"/>
              </a:rPr>
              <a:t>Observa su entorno y busca soluciones de mejora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496793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</TotalTime>
  <Words>411</Words>
  <Application>Microsoft Macintosh PowerPoint</Application>
  <PresentationFormat>Panorámica</PresentationFormat>
  <Paragraphs>40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Cochin</vt:lpstr>
      <vt:lpstr>Verdana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7</cp:revision>
  <dcterms:created xsi:type="dcterms:W3CDTF">2019-10-10T21:07:58Z</dcterms:created>
  <dcterms:modified xsi:type="dcterms:W3CDTF">2019-10-10T23:17:35Z</dcterms:modified>
</cp:coreProperties>
</file>