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79300" cy="9134475" type="ledg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9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0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4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0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88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34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35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9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12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72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69D0-1E86-4A65-92F9-795F1413C5F3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179B5-EF10-48DF-9200-0AEF014FA9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46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/>
          <p:nvPr/>
        </p:nvSpPr>
        <p:spPr>
          <a:xfrm>
            <a:off x="4229100" y="422275"/>
            <a:ext cx="4314825" cy="6254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enseñanza.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2400300" y="704850"/>
            <a:ext cx="1847850" cy="69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983480" y="1080135"/>
            <a:ext cx="45085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8272780" y="1068705"/>
            <a:ext cx="45085" cy="638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8597900" y="666115"/>
            <a:ext cx="1395730" cy="737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 de texto 6"/>
          <p:cNvSpPr txBox="1"/>
          <p:nvPr/>
        </p:nvSpPr>
        <p:spPr>
          <a:xfrm>
            <a:off x="266700" y="1447800"/>
            <a:ext cx="2305050" cy="590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basado en el servicio a la comunidad</a:t>
            </a:r>
            <a:r>
              <a:rPr lang="es-MX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7"/>
          <p:cNvSpPr txBox="1"/>
          <p:nvPr/>
        </p:nvSpPr>
        <p:spPr>
          <a:xfrm>
            <a:off x="228600" y="2209800"/>
            <a:ext cx="2457450" cy="1409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Aprender a desarrollar mediante la participación activa en experiencias de servicio, necesidades específicas de un contexto particular. 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8"/>
          <p:cNvSpPr txBox="1"/>
          <p:nvPr/>
        </p:nvSpPr>
        <p:spPr>
          <a:xfrm>
            <a:off x="171450" y="3752850"/>
            <a:ext cx="2514600" cy="1790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docente: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Vincula las necesidades de una comunidad.</a:t>
            </a: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aprendizaje situado y experiencial.</a:t>
            </a: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Extender el aprendizaje del alumno.</a:t>
            </a: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Fomentar el desarrollo en un sentido de responsabilidad y cuidado hacia los demás</a:t>
            </a: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9"/>
          <p:cNvSpPr txBox="1"/>
          <p:nvPr/>
        </p:nvSpPr>
        <p:spPr>
          <a:xfrm>
            <a:off x="3907155" y="1867535"/>
            <a:ext cx="1828800" cy="3619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Mediante proyectos.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 de texto 10"/>
          <p:cNvSpPr txBox="1"/>
          <p:nvPr/>
        </p:nvSpPr>
        <p:spPr>
          <a:xfrm>
            <a:off x="3734435" y="2301875"/>
            <a:ext cx="2313305" cy="1398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Acercar a los estudiantes al comportamiento propio de los conflictos sociales, destacando el proceso por el cual adquieren las competencias propias.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 de texto 11"/>
          <p:cNvSpPr txBox="1"/>
          <p:nvPr/>
        </p:nvSpPr>
        <p:spPr>
          <a:xfrm>
            <a:off x="152400" y="5734050"/>
            <a:ext cx="2514600" cy="1524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alumno: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Participación activa, aprender sirviendo, colaborativa, atención y cuidado, toma conciencia moral, social y ética, pensar, hablar y escribir lo que observa.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 de texto 12"/>
          <p:cNvSpPr txBox="1"/>
          <p:nvPr/>
        </p:nvSpPr>
        <p:spPr>
          <a:xfrm>
            <a:off x="3544570" y="5710555"/>
            <a:ext cx="2514600" cy="1524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alumno: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contribuyen de manera productiva y colaborativa en la construcción conjunta del conocimiento.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 de texto 14"/>
          <p:cNvSpPr txBox="1"/>
          <p:nvPr/>
        </p:nvSpPr>
        <p:spPr>
          <a:xfrm>
            <a:off x="3619500" y="3752850"/>
            <a:ext cx="2514600" cy="1790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docente: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Requiere un cambio de actitud y de forma de trabajo.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 de texto 15"/>
          <p:cNvSpPr txBox="1"/>
          <p:nvPr/>
        </p:nvSpPr>
        <p:spPr>
          <a:xfrm>
            <a:off x="7165398" y="1867535"/>
            <a:ext cx="1828800" cy="3619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Basado en casos.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 de texto 16"/>
          <p:cNvSpPr txBox="1"/>
          <p:nvPr/>
        </p:nvSpPr>
        <p:spPr>
          <a:xfrm>
            <a:off x="6868218" y="2301875"/>
            <a:ext cx="2423160" cy="16852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 un alto nivel de conciencia y pensamiento científico, por el cual los alumnos perfilan sus habilidades directivas y enfocan en la detección, análisis y diagnóstico.</a:t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 de decisiones asertivas y un amplio criterio.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uadro de texto 17"/>
          <p:cNvSpPr txBox="1"/>
          <p:nvPr/>
        </p:nvSpPr>
        <p:spPr>
          <a:xfrm>
            <a:off x="6695440" y="4071071"/>
            <a:ext cx="2514600" cy="19278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docente: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Capacidad de discutir con argumentos de generar y sustentar ideas propias, de tomar decisiones en condiciones de incertidumbre o de realizar juicios de valor, sin dejar de lado el punto de vista de los demás y mostrar una actitud de apertura y tolerancia ante las ideas de los otros.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 de texto 18"/>
          <p:cNvSpPr txBox="1"/>
          <p:nvPr/>
        </p:nvSpPr>
        <p:spPr>
          <a:xfrm>
            <a:off x="6575425" y="6130925"/>
            <a:ext cx="2514600" cy="1127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alumno: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Ahondar en la información y conducir ellos mismos el análisis y conclusiones.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uadro de texto 19"/>
          <p:cNvSpPr txBox="1"/>
          <p:nvPr/>
        </p:nvSpPr>
        <p:spPr>
          <a:xfrm>
            <a:off x="10047605" y="1328246"/>
            <a:ext cx="1828800" cy="3619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Basado en problemas. 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uadro de texto 20"/>
          <p:cNvSpPr txBox="1"/>
          <p:nvPr/>
        </p:nvSpPr>
        <p:spPr>
          <a:xfrm>
            <a:off x="9672320" y="1774189"/>
            <a:ext cx="2423160" cy="22682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planteamiento de una situación problema, donde su construcción, análisis y / o solución constituyen el foco central de la experiencia, y donde la enseñanza consiste en promover deliberadamente el desarrollo del proceso de indagación y resolución del problema en cuestión.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adro de texto 21"/>
          <p:cNvSpPr txBox="1"/>
          <p:nvPr/>
        </p:nvSpPr>
        <p:spPr>
          <a:xfrm>
            <a:off x="9606280" y="4097654"/>
            <a:ext cx="2514600" cy="20821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docente: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Fomentar el aprendizaje activo, aprender mediante la experiencia práctica y la reflexión.</a:t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Vincular el aprendizaje escolar a la vida real desarrollar habilidades de pensamiento y toma de decisiones</a:t>
            </a:r>
            <a:b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ofrecer la posibilidad de integrar el conocimiento procedente de distintas disciplinas.</a:t>
            </a:r>
            <a:endParaRPr lang="es-MX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uadro de texto 22"/>
          <p:cNvSpPr txBox="1"/>
          <p:nvPr/>
        </p:nvSpPr>
        <p:spPr>
          <a:xfrm>
            <a:off x="9210040" y="6289674"/>
            <a:ext cx="2969260" cy="21275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del alumno: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alumno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afronta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tiene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situación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caracterizarladesde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sola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óptica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elegir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construir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opciones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viablesde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Destacan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necesidad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que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alumnos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indaguen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intervengan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entorno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construyan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sí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mismos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significativos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0"/>
            <a:ext cx="1217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480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337</Words>
  <Application>Microsoft Office PowerPoint</Application>
  <PresentationFormat>Doble carta (432 x 279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monse vazquez</dc:creator>
  <cp:lastModifiedBy>monse vazquez</cp:lastModifiedBy>
  <cp:revision>1</cp:revision>
  <dcterms:created xsi:type="dcterms:W3CDTF">2019-10-11T04:56:08Z</dcterms:created>
  <dcterms:modified xsi:type="dcterms:W3CDTF">2019-10-11T04:58:53Z</dcterms:modified>
</cp:coreProperties>
</file>