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BCFC"/>
    <a:srgbClr val="F567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442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6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09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10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13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900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065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349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868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45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809E9-6206-4B4C-BB9A-51E345D4021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33772-FBAC-4517-8105-3637C651A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60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81737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018208" y="0"/>
            <a:ext cx="81737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4435" y="268356"/>
            <a:ext cx="11463129" cy="63212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286336"/>
              </p:ext>
            </p:extLst>
          </p:nvPr>
        </p:nvGraphicFramePr>
        <p:xfrm>
          <a:off x="696767" y="1013029"/>
          <a:ext cx="10798462" cy="5339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458"/>
                <a:gridCol w="3348507"/>
                <a:gridCol w="3000778"/>
                <a:gridCol w="3149719"/>
              </a:tblGrid>
              <a:tr h="358704"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Estrategia </a:t>
                      </a:r>
                      <a:endParaRPr lang="es-MX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Sustento teórico </a:t>
                      </a:r>
                      <a:endParaRPr lang="es-MX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56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Rol del docente </a:t>
                      </a:r>
                      <a:endParaRPr lang="es-MX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56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Rol del alumno</a:t>
                      </a:r>
                      <a:endParaRPr lang="es-MX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567DC"/>
                    </a:solidFill>
                  </a:tcPr>
                </a:tc>
              </a:tr>
              <a:tr h="1967643">
                <a:tc>
                  <a:txBody>
                    <a:bodyPr/>
                    <a:lstStyle/>
                    <a:p>
                      <a:pPr algn="ctr"/>
                      <a:endParaRPr lang="es-MX" sz="2000" b="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2000" b="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Proyectos</a:t>
                      </a:r>
                      <a:endParaRPr lang="es-MX" sz="20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Emerge de una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visión donde l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os estudiantes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toman una mayor responsabilidad de su propio aprendizaje y en donde aplican, en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proyectos reales, las habilidades y conocimientos adquiridos en el salón.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B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usca enfrentar a los alumnos a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situaciones que los lleven a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rescatar, comprender y aplicar aquello que aprenden como una herramienta para resolver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problemas o proponer mejoras en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las comunidades en donde se desenvuelve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Está continuamente monitoreando la aplicación en el salón de clase,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observando qué funcionó y qué no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Se convierte en un proveedor de recursos y en un participante de las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actividades de aprendizaje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Usar un pensamiento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interdisciplinario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Realizar más evaluación multidimensional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Dirija por sí mismo las actividades de aprendizaje.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Se convierta en un descubridor, integrador y presentador de ideas.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Se muestre comunicativo, afectuoso, productivo y responsable.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Use la tecnología ampliar sus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capacidades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Trabaje colaborativamente con otros.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Construya, contribuya y sintetice información.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</a:tr>
              <a:tr h="2505124">
                <a:tc>
                  <a:txBody>
                    <a:bodyPr/>
                    <a:lstStyle/>
                    <a:p>
                      <a:pPr algn="ctr"/>
                      <a:endParaRPr lang="es-MX" sz="2000" b="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2000" b="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ABP</a:t>
                      </a:r>
                      <a:endParaRPr lang="es-MX" sz="20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B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El aprendizaje Basado en Problemas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(ABP) es un enfoque pedagógico o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estrategia didáctica que consiste en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enfrentar a los alumnos a un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problema o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situación que les va a permitir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comprender mejor ese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problema/situación profesional,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identificar principios que sustentan el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conocimiento y alcanzar objetivos de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aprendizaje especialmente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relacionados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con el razonamiento y el juicio crítico.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* Ser guía para que el alumno encuentre la solución al problema planteado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* Adaptar el espacio de trabajo para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facilitar la cooperación y la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autonomía de los alumnos a la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hora de trabajar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Tolerancia para enfrentarse a situaciones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ambiguas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Desarrollo de habilidades para la interacción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personal tanto intelectual como emocional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Habilidades para las solución de problemas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Habilidades de comunicación * Desarrollo de habilidades de pensamiento</a:t>
                      </a:r>
                      <a:r>
                        <a:rPr lang="es-MX" sz="1400" b="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crítico, reflexivo, imaginativo y sensitivo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2686432" y="409860"/>
            <a:ext cx="68191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0000"/>
                </a:solidFill>
                <a:effectLst/>
                <a:latin typeface="Berlin Sans FB" panose="020E0602020502020306" pitchFamily="34" charset="0"/>
              </a:rPr>
              <a:t>Mapa mental de las estrategias de enseñanza</a:t>
            </a:r>
            <a:endParaRPr lang="es-MX" sz="2400" b="1" dirty="0">
              <a:solidFill>
                <a:srgbClr val="000000"/>
              </a:solidFill>
              <a:effectLst/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1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81737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018208" y="0"/>
            <a:ext cx="81737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4435" y="268356"/>
            <a:ext cx="11463129" cy="63212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072918"/>
              </p:ext>
            </p:extLst>
          </p:nvPr>
        </p:nvGraphicFramePr>
        <p:xfrm>
          <a:off x="837599" y="640079"/>
          <a:ext cx="10516800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8861"/>
                <a:gridCol w="2992667"/>
                <a:gridCol w="3039414"/>
                <a:gridCol w="2905858"/>
              </a:tblGrid>
              <a:tr h="376002"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Estrategia </a:t>
                      </a:r>
                      <a:endParaRPr lang="es-MX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6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Sustento teórico </a:t>
                      </a:r>
                      <a:endParaRPr lang="es-MX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56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Rol del docente </a:t>
                      </a:r>
                      <a:endParaRPr lang="es-MX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567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Rol del alumno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567DC"/>
                    </a:solidFill>
                  </a:tcPr>
                </a:tc>
              </a:tr>
              <a:tr h="2017375">
                <a:tc>
                  <a:txBody>
                    <a:bodyPr/>
                    <a:lstStyle/>
                    <a:p>
                      <a:pPr algn="ctr"/>
                      <a:endParaRPr lang="es-MX" sz="2000" b="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2000" b="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ABC</a:t>
                      </a:r>
                      <a:endParaRPr lang="es-MX" sz="20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Estrategia de enseñanza en la que los alumnos construyen su aprendizaje a partir de análisis y discusión de experiencias que partiendo de la vida real los conectan con teorías y principios. Consiste en el análisis de situaciones problemáticas reales que deben ser resueltas con la finalidad de que los estudiantes reflexionen respecto a un tema. 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Formular buenas preguntas, que motiven la reflexión, la relación de ideas y que ayuden a encontrar puntos claves durante la discusión.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Hacer que todos participen, pero sin que nadie acapare la discusión.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Llevar al grupo de una fase a otra.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Sintetizar progresivamente lo que el grupo descubra.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Evitar exponer sus propias opiniones para no influir en el grupo.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Entender y asimilar el método de caso.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Trabajar individualmente y en equipo.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Formular preguntas relevantes para la solución del caso.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Participar mediante la expresión de sus opiniones, juicios, hechos y posibles soluciones.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Escuchar atenta y abiertamente las opiniones de los demás.</a:t>
                      </a:r>
                    </a:p>
                  </a:txBody>
                  <a:tcPr/>
                </a:tc>
              </a:tr>
              <a:tr h="2655625">
                <a:tc>
                  <a:txBody>
                    <a:bodyPr/>
                    <a:lstStyle/>
                    <a:p>
                      <a:pPr algn="ctr"/>
                      <a:endParaRPr lang="es-MX" sz="2000" b="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2000" b="0" dirty="0" smtClean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2000" b="0" dirty="0" smtClean="0">
                          <a:latin typeface="Berlin Sans FB" panose="020E0602020502020306" pitchFamily="34" charset="0"/>
                        </a:rPr>
                        <a:t>Servicio</a:t>
                      </a: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 a la comunidad</a:t>
                      </a:r>
                      <a:endParaRPr lang="es-MX" sz="20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B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Fue creado para promover entre los estudiantes y la comunidad, el valor de ayudar por medio de labores sociales en beneficio de su entorno; fomentando una conciencia social y ecológica como resultado de los constantes cambios globales. Debido a que hemos perdido esta conciencia a través de los años, buscamos formar a estudiantes con valores de respeto, honestidad, responsabilidad, equidad y ecología.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Reforzar el sentido de ciudadanía en los estudiantes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Satisfacer necesidades comunitarias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Favorecer el desarrollo del pensamiento crítico y la conciencia social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Habilidad para facilitar la conexión con los objetivos curriculares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Reflexión conjunta entre el alumnado y el profesorado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Ser un agente de cambio</a:t>
                      </a:r>
                    </a:p>
                    <a:p>
                      <a:pPr algn="ctr"/>
                      <a:endParaRPr lang="es-MX" sz="20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latin typeface="Berlin Sans FB" panose="020E0602020502020306" pitchFamily="34" charset="0"/>
                        </a:rPr>
                        <a:t>* </a:t>
                      </a:r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Ser agente de cambio con una visión más justa 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Satisfacer necesidades comunitarias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Se implica en procesos en los cuales tienen que negociar los conceptos y métodos expuestos en el aula con la realidad y las personas involucradas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Reflexión conjunta con el docente </a:t>
                      </a:r>
                    </a:p>
                    <a:p>
                      <a:pPr algn="ctr"/>
                      <a:r>
                        <a:rPr lang="es-MX" sz="1400" b="0" dirty="0" smtClean="0">
                          <a:latin typeface="Berlin Sans FB" panose="020E0602020502020306" pitchFamily="34" charset="0"/>
                        </a:rPr>
                        <a:t>* Emplear su talento en la mejora de la sociedad y no solo en la mejora de su currículum personal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702</Words>
  <Application>Microsoft Office PowerPoint</Application>
  <PresentationFormat>Panorámica</PresentationFormat>
  <Paragraphs>70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</dc:creator>
  <cp:lastModifiedBy>aagtz</cp:lastModifiedBy>
  <cp:revision>7</cp:revision>
  <dcterms:created xsi:type="dcterms:W3CDTF">2019-10-10T18:50:30Z</dcterms:created>
  <dcterms:modified xsi:type="dcterms:W3CDTF">2019-10-11T02:52:13Z</dcterms:modified>
</cp:coreProperties>
</file>