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9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9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75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97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393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28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68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16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9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97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8C20-7F90-4995-9105-CB27F65AD915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40F3B-C4AE-4B5D-AC6B-D2325E060F6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5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5"/>
          <p:cNvPicPr>
            <a:picLocks noChangeAspect="1"/>
          </p:cNvPicPr>
          <p:nvPr/>
        </p:nvPicPr>
        <p:blipFill rotWithShape="1">
          <a:blip r:embed="rId2"/>
          <a:srcRect l="11357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pic>
        <p:nvPicPr>
          <p:cNvPr id="2050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62" y="764704"/>
            <a:ext cx="188530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2" descr="Descripción: http://187.160.244.18/sistema/imagenes/wiki/bullet2espaci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643313"/>
            <a:ext cx="101607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23097" y="207313"/>
            <a:ext cx="69314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ESCUELA NORMAL DE EDUCACIÓN PREESCOLAR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82452" y="2366040"/>
            <a:ext cx="723150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Lic. Eduarda Maldonado Hernández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Optativo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Moed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Villalobos Durán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N° de lista 19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Mapa Mental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UNIDAD DE APRENDIZAJE I. CARACTERÍSTICAS DEL CONTEXTO ESTATAL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05667" y="4540431"/>
            <a:ext cx="611523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Analiza la problemática educativa con base en su conocimiento del contexto estatal y de los</a:t>
            </a:r>
            <a:endParaRPr lang="es-MX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indicadores educativos para tomar decisiones que orienten su desempeño docente. Y REGIONAL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octubre de 2019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Saltillo, Coahuila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8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5"/>
          <p:cNvPicPr>
            <a:picLocks noChangeAspect="1"/>
          </p:cNvPicPr>
          <p:nvPr/>
        </p:nvPicPr>
        <p:blipFill rotWithShape="1">
          <a:blip r:embed="rId2"/>
          <a:srcRect l="11357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679542" y="116632"/>
            <a:ext cx="5832648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latin typeface="Forte" pitchFamily="66" charset="0"/>
              </a:rPr>
              <a:t>Estrategias de aprendizaje </a:t>
            </a:r>
            <a:endParaRPr lang="es-MX" sz="3600" dirty="0">
              <a:latin typeface="Forte" pitchFamily="66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51520" y="1176872"/>
            <a:ext cx="172819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itchFamily="34" charset="0"/>
              </a:rPr>
              <a:t>Proyectos </a:t>
            </a:r>
            <a:endParaRPr lang="es-MX" dirty="0">
              <a:latin typeface="Berlin Sans FB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602822" y="1127859"/>
            <a:ext cx="1728192" cy="8714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itchFamily="34" charset="0"/>
              </a:rPr>
              <a:t>Aprendizaje análisis de casos. </a:t>
            </a:r>
            <a:endParaRPr lang="es-MX" dirty="0">
              <a:latin typeface="Berlin Sans FB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043750" y="1747299"/>
            <a:ext cx="1728192" cy="5473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itchFamily="34" charset="0"/>
              </a:rPr>
              <a:t>Servicios a la comunidad. </a:t>
            </a:r>
            <a:endParaRPr lang="es-MX" dirty="0">
              <a:latin typeface="Berlin Sans FB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695468" y="1773185"/>
            <a:ext cx="1728192" cy="7742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atin typeface="Berlin Sans FB" pitchFamily="34" charset="0"/>
              </a:rPr>
              <a:t>Aprendizajes basado en problemas. </a:t>
            </a:r>
            <a:endParaRPr lang="es-MX" dirty="0">
              <a:latin typeface="Berlin Sans FB" pitchFamily="34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1403648" y="692696"/>
            <a:ext cx="576064" cy="435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8" idx="0"/>
          </p:cNvCxnSpPr>
          <p:nvPr/>
        </p:nvCxnSpPr>
        <p:spPr>
          <a:xfrm flipH="1">
            <a:off x="3559564" y="675255"/>
            <a:ext cx="139692" cy="10979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6" idx="0"/>
          </p:cNvCxnSpPr>
          <p:nvPr/>
        </p:nvCxnSpPr>
        <p:spPr>
          <a:xfrm>
            <a:off x="5466918" y="741709"/>
            <a:ext cx="0" cy="386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7043750" y="741709"/>
            <a:ext cx="552586" cy="9392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1043608" y="1680928"/>
            <a:ext cx="0" cy="496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3351659" y="2561313"/>
            <a:ext cx="607337" cy="16875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5466918" y="2024701"/>
            <a:ext cx="0" cy="487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7884368" y="2294683"/>
            <a:ext cx="0" cy="67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Resultado de imagen para aprendizajes basado en problem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9" r="26168"/>
          <a:stretch/>
        </p:blipFill>
        <p:spPr bwMode="auto">
          <a:xfrm>
            <a:off x="2555776" y="4248831"/>
            <a:ext cx="280644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204864"/>
            <a:ext cx="2597550" cy="226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aprendizajes basado en proyect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8" y="5218684"/>
            <a:ext cx="1888454" cy="139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24 Conector recto de flecha"/>
          <p:cNvCxnSpPr/>
          <p:nvPr/>
        </p:nvCxnSpPr>
        <p:spPr>
          <a:xfrm>
            <a:off x="1138403" y="4469866"/>
            <a:ext cx="60772" cy="748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107504" y="4248831"/>
            <a:ext cx="2304256" cy="5954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Trabajo colaborativo e investigación </a:t>
            </a:r>
            <a:endParaRPr lang="es-MX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Resultado de imagen para venta en una tiend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90"/>
          <a:stretch/>
        </p:blipFill>
        <p:spPr bwMode="auto">
          <a:xfrm>
            <a:off x="4423660" y="2547462"/>
            <a:ext cx="2620090" cy="173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26 Rectángulo"/>
          <p:cNvSpPr/>
          <p:nvPr/>
        </p:nvSpPr>
        <p:spPr>
          <a:xfrm>
            <a:off x="5556089" y="4674486"/>
            <a:ext cx="1080519" cy="13766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Casos y problemas de la vida real cotidiana. </a:t>
            </a:r>
            <a:endParaRPr lang="es-MX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27 Conector recto de flecha"/>
          <p:cNvCxnSpPr>
            <a:endCxn id="27" idx="0"/>
          </p:cNvCxnSpPr>
          <p:nvPr/>
        </p:nvCxnSpPr>
        <p:spPr>
          <a:xfrm>
            <a:off x="5988536" y="4264071"/>
            <a:ext cx="107813" cy="410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6" name="Picture 12" descr="Resultado de imagen para aprendizaje basado en servicios a la comunidad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39"/>
          <a:stretch/>
        </p:blipFill>
        <p:spPr bwMode="auto">
          <a:xfrm>
            <a:off x="7243923" y="2968736"/>
            <a:ext cx="1900077" cy="148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aprendizaje basado en servicios a la comunida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549" y="5085184"/>
            <a:ext cx="2193787" cy="126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35 Conector recto de flecha"/>
          <p:cNvCxnSpPr/>
          <p:nvPr/>
        </p:nvCxnSpPr>
        <p:spPr>
          <a:xfrm>
            <a:off x="7958854" y="4411131"/>
            <a:ext cx="0" cy="67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4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99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duran</dc:creator>
  <cp:lastModifiedBy>karla duran</cp:lastModifiedBy>
  <cp:revision>7</cp:revision>
  <dcterms:created xsi:type="dcterms:W3CDTF">2019-10-10T19:30:56Z</dcterms:created>
  <dcterms:modified xsi:type="dcterms:W3CDTF">2019-10-10T23:31:54Z</dcterms:modified>
</cp:coreProperties>
</file>