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A8C20-7F90-4995-9105-CB27F65AD915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40F3B-C4AE-4B5D-AC6B-D2325E060F6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5197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A8C20-7F90-4995-9105-CB27F65AD915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40F3B-C4AE-4B5D-AC6B-D2325E060F6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25950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A8C20-7F90-4995-9105-CB27F65AD915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40F3B-C4AE-4B5D-AC6B-D2325E060F6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4755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A8C20-7F90-4995-9105-CB27F65AD915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40F3B-C4AE-4B5D-AC6B-D2325E060F6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77778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A8C20-7F90-4995-9105-CB27F65AD915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40F3B-C4AE-4B5D-AC6B-D2325E060F6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64978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A8C20-7F90-4995-9105-CB27F65AD915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40F3B-C4AE-4B5D-AC6B-D2325E060F6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83935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A8C20-7F90-4995-9105-CB27F65AD915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40F3B-C4AE-4B5D-AC6B-D2325E060F6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3284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A8C20-7F90-4995-9105-CB27F65AD915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40F3B-C4AE-4B5D-AC6B-D2325E060F6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00682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A8C20-7F90-4995-9105-CB27F65AD915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40F3B-C4AE-4B5D-AC6B-D2325E060F6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9165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A8C20-7F90-4995-9105-CB27F65AD915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40F3B-C4AE-4B5D-AC6B-D2325E060F6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2970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A8C20-7F90-4995-9105-CB27F65AD915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40F3B-C4AE-4B5D-AC6B-D2325E060F6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3973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A8C20-7F90-4995-9105-CB27F65AD915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840F3B-C4AE-4B5D-AC6B-D2325E060F6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32510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5"/>
          <p:cNvPicPr>
            <a:picLocks noChangeAspect="1"/>
          </p:cNvPicPr>
          <p:nvPr/>
        </p:nvPicPr>
        <p:blipFill rotWithShape="1">
          <a:blip r:embed="rId2"/>
          <a:srcRect l="11357"/>
          <a:stretch/>
        </p:blipFill>
        <p:spPr>
          <a:xfrm>
            <a:off x="0" y="-27384"/>
            <a:ext cx="9144000" cy="6885384"/>
          </a:xfrm>
          <a:prstGeom prst="rect">
            <a:avLst/>
          </a:prstGeom>
        </p:spPr>
      </p:pic>
      <p:pic>
        <p:nvPicPr>
          <p:cNvPr id="2050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62" y="764704"/>
            <a:ext cx="1885309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Imagen 2" descr="Descripción: http://187.160.244.18/sistema/imagenes/wiki/bullet2espacios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" y="3643313"/>
            <a:ext cx="101607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323097" y="207313"/>
            <a:ext cx="693143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ESCUELA NORMAL DE EDUCACIÓN PREESCOLAR</a:t>
            </a:r>
            <a:endParaRPr kumimoji="0" lang="es-MX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182452" y="2366040"/>
            <a:ext cx="7231504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Lic. Eduarda Maldonado Hernández </a:t>
            </a:r>
            <a:endParaRPr kumimoji="0" lang="es-MX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Optativo </a:t>
            </a:r>
            <a:endParaRPr kumimoji="0" lang="es-MX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Moed</a:t>
            </a:r>
            <a:r>
              <a:rPr kumimoji="0" 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Villalobos Durán</a:t>
            </a:r>
            <a:endParaRPr kumimoji="0" lang="es-MX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N° de lista 19</a:t>
            </a:r>
            <a:endParaRPr kumimoji="0" lang="es-MX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sz="2000" b="1" dirty="0" smtClean="0">
                <a:latin typeface="Times New Roman" pitchFamily="18" charset="0"/>
                <a:cs typeface="Times New Roman" pitchFamily="18" charset="0"/>
              </a:rPr>
              <a:t>Mapa Mental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UNIDAD DE APRENDIZAJE I. CARACTERÍSTICAS DEL CONTEXTO ESTATAL </a:t>
            </a:r>
            <a:endParaRPr kumimoji="0" lang="es-MX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705667" y="4540431"/>
            <a:ext cx="6115233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16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Analiza la problemática educativa con base en su conocimiento del contexto estatal y de los</a:t>
            </a:r>
            <a:endParaRPr lang="es-MX" sz="14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indicadores educativos para tomar decisiones que orienten su desempeño docente. Y REGIONAL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sz="1600" dirty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s-MX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</a:t>
            </a:r>
            <a:r>
              <a:rPr kumimoji="0" lang="es-MX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de octubre de 2019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Saltillo, Coahuila</a:t>
            </a:r>
            <a:endParaRPr kumimoji="0" lang="es-MX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4081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n 5"/>
          <p:cNvPicPr>
            <a:picLocks noChangeAspect="1"/>
          </p:cNvPicPr>
          <p:nvPr/>
        </p:nvPicPr>
        <p:blipFill rotWithShape="1">
          <a:blip r:embed="rId2"/>
          <a:srcRect l="11357"/>
          <a:stretch/>
        </p:blipFill>
        <p:spPr>
          <a:xfrm>
            <a:off x="0" y="-27384"/>
            <a:ext cx="9144000" cy="6885384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1679542" y="116632"/>
            <a:ext cx="5832648" cy="57606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3600" dirty="0" smtClean="0">
                <a:latin typeface="Forte" pitchFamily="66" charset="0"/>
              </a:rPr>
              <a:t>Estrategias de aprendizaje </a:t>
            </a:r>
            <a:endParaRPr lang="es-MX" sz="3600" dirty="0">
              <a:latin typeface="Forte" pitchFamily="66" charset="0"/>
            </a:endParaRPr>
          </a:p>
        </p:txBody>
      </p:sp>
      <p:sp>
        <p:nvSpPr>
          <p:cNvPr id="5" name="4 Rectángulo redondeado"/>
          <p:cNvSpPr/>
          <p:nvPr/>
        </p:nvSpPr>
        <p:spPr>
          <a:xfrm>
            <a:off x="251520" y="1176872"/>
            <a:ext cx="1728192" cy="50405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>
                <a:latin typeface="Berlin Sans FB" pitchFamily="34" charset="0"/>
              </a:rPr>
              <a:t>Proyectos </a:t>
            </a:r>
            <a:endParaRPr lang="es-MX" dirty="0">
              <a:latin typeface="Berlin Sans FB" pitchFamily="34" charset="0"/>
            </a:endParaRPr>
          </a:p>
        </p:txBody>
      </p:sp>
      <p:sp>
        <p:nvSpPr>
          <p:cNvPr id="6" name="5 Rectángulo redondeado"/>
          <p:cNvSpPr/>
          <p:nvPr/>
        </p:nvSpPr>
        <p:spPr>
          <a:xfrm>
            <a:off x="4602822" y="1127859"/>
            <a:ext cx="1728192" cy="87146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>
                <a:latin typeface="Berlin Sans FB" pitchFamily="34" charset="0"/>
              </a:rPr>
              <a:t>Aprendizaje análisis de casos. </a:t>
            </a:r>
            <a:endParaRPr lang="es-MX" dirty="0">
              <a:latin typeface="Berlin Sans FB" pitchFamily="34" charset="0"/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7043750" y="1747299"/>
            <a:ext cx="1728192" cy="54738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>
                <a:latin typeface="Berlin Sans FB" pitchFamily="34" charset="0"/>
              </a:rPr>
              <a:t>Servicios a la comunidad. </a:t>
            </a:r>
            <a:endParaRPr lang="es-MX" dirty="0">
              <a:latin typeface="Berlin Sans FB" pitchFamily="34" charset="0"/>
            </a:endParaRPr>
          </a:p>
        </p:txBody>
      </p:sp>
      <p:sp>
        <p:nvSpPr>
          <p:cNvPr id="8" name="7 Rectángulo redondeado"/>
          <p:cNvSpPr/>
          <p:nvPr/>
        </p:nvSpPr>
        <p:spPr>
          <a:xfrm>
            <a:off x="2695468" y="1773185"/>
            <a:ext cx="1728192" cy="774277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>
                <a:latin typeface="Berlin Sans FB" pitchFamily="34" charset="0"/>
              </a:rPr>
              <a:t>Aprendizajes basado en problemas. </a:t>
            </a:r>
            <a:endParaRPr lang="es-MX" dirty="0">
              <a:latin typeface="Berlin Sans FB" pitchFamily="34" charset="0"/>
            </a:endParaRPr>
          </a:p>
        </p:txBody>
      </p:sp>
      <p:cxnSp>
        <p:nvCxnSpPr>
          <p:cNvPr id="10" name="9 Conector recto de flecha"/>
          <p:cNvCxnSpPr/>
          <p:nvPr/>
        </p:nvCxnSpPr>
        <p:spPr>
          <a:xfrm flipH="1">
            <a:off x="1403648" y="692696"/>
            <a:ext cx="576064" cy="43516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10 Conector recto de flecha"/>
          <p:cNvCxnSpPr>
            <a:endCxn id="8" idx="0"/>
          </p:cNvCxnSpPr>
          <p:nvPr/>
        </p:nvCxnSpPr>
        <p:spPr>
          <a:xfrm flipH="1">
            <a:off x="3559564" y="675255"/>
            <a:ext cx="139692" cy="109793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13 Conector recto de flecha"/>
          <p:cNvCxnSpPr>
            <a:endCxn id="6" idx="0"/>
          </p:cNvCxnSpPr>
          <p:nvPr/>
        </p:nvCxnSpPr>
        <p:spPr>
          <a:xfrm>
            <a:off x="5466918" y="741709"/>
            <a:ext cx="0" cy="3861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16 Conector recto de flecha"/>
          <p:cNvCxnSpPr/>
          <p:nvPr/>
        </p:nvCxnSpPr>
        <p:spPr>
          <a:xfrm>
            <a:off x="7043750" y="741709"/>
            <a:ext cx="552586" cy="93921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20 Conector recto de flecha"/>
          <p:cNvCxnSpPr/>
          <p:nvPr/>
        </p:nvCxnSpPr>
        <p:spPr>
          <a:xfrm>
            <a:off x="1043608" y="1680928"/>
            <a:ext cx="0" cy="49683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21 Conector recto de flecha"/>
          <p:cNvCxnSpPr/>
          <p:nvPr/>
        </p:nvCxnSpPr>
        <p:spPr>
          <a:xfrm>
            <a:off x="3351659" y="2561313"/>
            <a:ext cx="607337" cy="16875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22 Conector recto de flecha"/>
          <p:cNvCxnSpPr/>
          <p:nvPr/>
        </p:nvCxnSpPr>
        <p:spPr>
          <a:xfrm>
            <a:off x="5466918" y="2024701"/>
            <a:ext cx="0" cy="48756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23 Conector recto de flecha"/>
          <p:cNvCxnSpPr/>
          <p:nvPr/>
        </p:nvCxnSpPr>
        <p:spPr>
          <a:xfrm>
            <a:off x="7884368" y="2294683"/>
            <a:ext cx="0" cy="67405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026" name="Picture 2" descr="Resultado de imagen para aprendizajes basado en problemas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49" r="26168"/>
          <a:stretch/>
        </p:blipFill>
        <p:spPr bwMode="auto">
          <a:xfrm>
            <a:off x="2555776" y="4248831"/>
            <a:ext cx="2806441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n relacionad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2204864"/>
            <a:ext cx="2597550" cy="2265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Resultado de imagen para aprendizajes basado en proyecto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948" y="5218684"/>
            <a:ext cx="1888454" cy="1396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5" name="24 Conector recto de flecha"/>
          <p:cNvCxnSpPr/>
          <p:nvPr/>
        </p:nvCxnSpPr>
        <p:spPr>
          <a:xfrm>
            <a:off x="1138403" y="4469866"/>
            <a:ext cx="60772" cy="7488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12 Rectángulo"/>
          <p:cNvSpPr/>
          <p:nvPr/>
        </p:nvSpPr>
        <p:spPr>
          <a:xfrm>
            <a:off x="107504" y="4248831"/>
            <a:ext cx="2304256" cy="59544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Trabajo colaborativo e investigación </a:t>
            </a:r>
            <a:endParaRPr lang="es-MX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4" name="Picture 10" descr="Resultado de imagen para venta en una tienda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890"/>
          <a:stretch/>
        </p:blipFill>
        <p:spPr bwMode="auto">
          <a:xfrm>
            <a:off x="4423660" y="2547462"/>
            <a:ext cx="2620090" cy="1739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26 Rectángulo"/>
          <p:cNvSpPr/>
          <p:nvPr/>
        </p:nvSpPr>
        <p:spPr>
          <a:xfrm>
            <a:off x="5556089" y="4674486"/>
            <a:ext cx="1080519" cy="137660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Casos y problemas de la vida real cotidiana. </a:t>
            </a:r>
            <a:endParaRPr lang="es-MX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8" name="27 Conector recto de flecha"/>
          <p:cNvCxnSpPr>
            <a:endCxn id="27" idx="0"/>
          </p:cNvCxnSpPr>
          <p:nvPr/>
        </p:nvCxnSpPr>
        <p:spPr>
          <a:xfrm>
            <a:off x="5988536" y="4264071"/>
            <a:ext cx="107813" cy="41041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036" name="Picture 12" descr="Resultado de imagen para aprendizaje basado en servicios a la comunidad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839"/>
          <a:stretch/>
        </p:blipFill>
        <p:spPr bwMode="auto">
          <a:xfrm>
            <a:off x="7243923" y="2968736"/>
            <a:ext cx="1900077" cy="1485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Resultado de imagen para aprendizaje basado en servicios a la comunidad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6549" y="5085184"/>
            <a:ext cx="2193787" cy="1267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6" name="35 Conector recto de flecha"/>
          <p:cNvCxnSpPr/>
          <p:nvPr/>
        </p:nvCxnSpPr>
        <p:spPr>
          <a:xfrm>
            <a:off x="7958854" y="4411131"/>
            <a:ext cx="0" cy="67405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046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99</Words>
  <Application>Microsoft Office PowerPoint</Application>
  <PresentationFormat>Presentación en pantalla (4:3)</PresentationFormat>
  <Paragraphs>21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karla duran</dc:creator>
  <cp:lastModifiedBy>karla duran</cp:lastModifiedBy>
  <cp:revision>7</cp:revision>
  <dcterms:created xsi:type="dcterms:W3CDTF">2019-10-10T19:30:56Z</dcterms:created>
  <dcterms:modified xsi:type="dcterms:W3CDTF">2019-10-10T23:31:54Z</dcterms:modified>
</cp:coreProperties>
</file>