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FF66"/>
    <a:srgbClr val="99FFCC"/>
    <a:srgbClr val="FFCCCC"/>
    <a:srgbClr val="CCCCFF"/>
    <a:srgbClr val="99CCFF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D3FA10-4F89-46F7-B04C-23BAC4F3FA3D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134B7F54-99D7-4F1A-838F-DBE23141FDC6}">
      <dgm:prSet phldrT="[Texto]"/>
      <dgm:spPr/>
      <dgm:t>
        <a:bodyPr/>
        <a:lstStyle/>
        <a:p>
          <a:r>
            <a:rPr lang="es-ES" dirty="0" smtClean="0">
              <a:latin typeface="Berlin Sans FB" panose="020E0602020502020306" pitchFamily="34" charset="0"/>
            </a:rPr>
            <a:t>Lee y analiza el escenario del problema</a:t>
          </a:r>
          <a:endParaRPr lang="es-ES" dirty="0">
            <a:latin typeface="Berlin Sans FB" panose="020E0602020502020306" pitchFamily="34" charset="0"/>
          </a:endParaRPr>
        </a:p>
      </dgm:t>
    </dgm:pt>
    <dgm:pt modelId="{4EC5A705-314D-4739-9AE0-A82FA4EC4DBC}" type="parTrans" cxnId="{04DE6C58-E956-4A5C-8294-6CBEDF90B788}">
      <dgm:prSet/>
      <dgm:spPr/>
      <dgm:t>
        <a:bodyPr/>
        <a:lstStyle/>
        <a:p>
          <a:endParaRPr lang="es-ES"/>
        </a:p>
      </dgm:t>
    </dgm:pt>
    <dgm:pt modelId="{808AABC4-BFCD-49A9-AE36-316AD959D4D8}" type="sibTrans" cxnId="{04DE6C58-E956-4A5C-8294-6CBEDF90B788}">
      <dgm:prSet/>
      <dgm:spPr/>
      <dgm:t>
        <a:bodyPr/>
        <a:lstStyle/>
        <a:p>
          <a:endParaRPr lang="es-ES"/>
        </a:p>
      </dgm:t>
    </dgm:pt>
    <dgm:pt modelId="{ABFC691D-D1A9-4343-BEC8-28ADC5666CA1}">
      <dgm:prSet phldrT="[Texto]"/>
      <dgm:spPr/>
      <dgm:t>
        <a:bodyPr/>
        <a:lstStyle/>
        <a:p>
          <a:r>
            <a:rPr lang="es-ES" dirty="0" smtClean="0">
              <a:latin typeface="Berlin Sans FB" panose="020E0602020502020306" pitchFamily="34" charset="0"/>
            </a:rPr>
            <a:t>Hace una lista con la información conocida</a:t>
          </a:r>
          <a:endParaRPr lang="es-ES" dirty="0">
            <a:latin typeface="Berlin Sans FB" panose="020E0602020502020306" pitchFamily="34" charset="0"/>
          </a:endParaRPr>
        </a:p>
      </dgm:t>
    </dgm:pt>
    <dgm:pt modelId="{3A86B098-A02B-4DF5-8EF3-45736FF57D15}" type="parTrans" cxnId="{87FCB486-4655-4CDB-B1F2-D73BA7AB9BC3}">
      <dgm:prSet/>
      <dgm:spPr/>
      <dgm:t>
        <a:bodyPr/>
        <a:lstStyle/>
        <a:p>
          <a:endParaRPr lang="es-ES"/>
        </a:p>
      </dgm:t>
    </dgm:pt>
    <dgm:pt modelId="{3605C2FF-37CD-4933-A7B7-862E376A0FA0}" type="sibTrans" cxnId="{87FCB486-4655-4CDB-B1F2-D73BA7AB9BC3}">
      <dgm:prSet/>
      <dgm:spPr/>
      <dgm:t>
        <a:bodyPr/>
        <a:lstStyle/>
        <a:p>
          <a:endParaRPr lang="es-ES"/>
        </a:p>
      </dgm:t>
    </dgm:pt>
    <dgm:pt modelId="{F44DFEB0-2CEC-4E62-9093-E3E6E5D4E76E}">
      <dgm:prSet phldrT="[Texto]"/>
      <dgm:spPr/>
      <dgm:t>
        <a:bodyPr/>
        <a:lstStyle/>
        <a:p>
          <a:r>
            <a:rPr lang="es-ES" dirty="0" smtClean="0">
              <a:latin typeface="Berlin Sans FB" panose="020E0602020502020306" pitchFamily="34" charset="0"/>
            </a:rPr>
            <a:t>Hace una lista con la información no conocida</a:t>
          </a:r>
          <a:endParaRPr lang="es-ES" dirty="0">
            <a:latin typeface="Berlin Sans FB" panose="020E0602020502020306" pitchFamily="34" charset="0"/>
          </a:endParaRPr>
        </a:p>
      </dgm:t>
    </dgm:pt>
    <dgm:pt modelId="{69069AEB-5C37-40CF-8E17-44E69F8D35F4}" type="parTrans" cxnId="{95B994F7-CE36-4E53-A584-11FF848F4911}">
      <dgm:prSet/>
      <dgm:spPr/>
      <dgm:t>
        <a:bodyPr/>
        <a:lstStyle/>
        <a:p>
          <a:endParaRPr lang="es-ES"/>
        </a:p>
      </dgm:t>
    </dgm:pt>
    <dgm:pt modelId="{DCEB7ED3-3B9D-4578-B657-DA507F55FF23}" type="sibTrans" cxnId="{95B994F7-CE36-4E53-A584-11FF848F4911}">
      <dgm:prSet/>
      <dgm:spPr/>
      <dgm:t>
        <a:bodyPr/>
        <a:lstStyle/>
        <a:p>
          <a:endParaRPr lang="es-ES"/>
        </a:p>
      </dgm:t>
    </dgm:pt>
    <dgm:pt modelId="{A3593C75-E399-4A08-84F7-2A1FE1D797D3}">
      <dgm:prSet phldrT="[Texto]"/>
      <dgm:spPr/>
      <dgm:t>
        <a:bodyPr/>
        <a:lstStyle/>
        <a:p>
          <a:r>
            <a:rPr lang="es-ES" dirty="0" smtClean="0">
              <a:latin typeface="Berlin Sans FB" panose="020E0602020502020306" pitchFamily="34" charset="0"/>
            </a:rPr>
            <a:t>Hace una lista sobre lo que se necesita para resolver el problema</a:t>
          </a:r>
          <a:endParaRPr lang="es-ES" dirty="0">
            <a:latin typeface="Berlin Sans FB" panose="020E0602020502020306" pitchFamily="34" charset="0"/>
          </a:endParaRPr>
        </a:p>
      </dgm:t>
    </dgm:pt>
    <dgm:pt modelId="{156C4536-5C19-411A-A4DE-5A45BB058489}" type="parTrans" cxnId="{12B36E86-106D-4B3C-8D85-B8BCB3A688D3}">
      <dgm:prSet/>
      <dgm:spPr/>
      <dgm:t>
        <a:bodyPr/>
        <a:lstStyle/>
        <a:p>
          <a:endParaRPr lang="es-ES"/>
        </a:p>
      </dgm:t>
    </dgm:pt>
    <dgm:pt modelId="{F8834869-E22A-4FAC-A320-77A1583C2A51}" type="sibTrans" cxnId="{12B36E86-106D-4B3C-8D85-B8BCB3A688D3}">
      <dgm:prSet/>
      <dgm:spPr/>
      <dgm:t>
        <a:bodyPr/>
        <a:lstStyle/>
        <a:p>
          <a:endParaRPr lang="es-ES"/>
        </a:p>
      </dgm:t>
    </dgm:pt>
    <dgm:pt modelId="{CDD7F264-394E-4876-AAB8-D648E6F93EAB}">
      <dgm:prSet phldrT="[Texto]"/>
      <dgm:spPr/>
      <dgm:t>
        <a:bodyPr/>
        <a:lstStyle/>
        <a:p>
          <a:r>
            <a:rPr lang="es-ES" dirty="0" smtClean="0">
              <a:latin typeface="Berlin Sans FB" panose="020E0602020502020306" pitchFamily="34" charset="0"/>
            </a:rPr>
            <a:t>Define el problema</a:t>
          </a:r>
          <a:endParaRPr lang="es-ES" dirty="0">
            <a:latin typeface="Berlin Sans FB" panose="020E0602020502020306" pitchFamily="34" charset="0"/>
          </a:endParaRPr>
        </a:p>
      </dgm:t>
    </dgm:pt>
    <dgm:pt modelId="{6118DF76-0093-4075-B5B3-7EDC2E1CC45F}" type="parTrans" cxnId="{683FC725-7F27-4DFB-A03C-D1BF32884BDB}">
      <dgm:prSet/>
      <dgm:spPr/>
      <dgm:t>
        <a:bodyPr/>
        <a:lstStyle/>
        <a:p>
          <a:endParaRPr lang="es-ES"/>
        </a:p>
      </dgm:t>
    </dgm:pt>
    <dgm:pt modelId="{2172F0C9-5883-4CE4-A655-7DA3755E627F}" type="sibTrans" cxnId="{683FC725-7F27-4DFB-A03C-D1BF32884BDB}">
      <dgm:prSet/>
      <dgm:spPr/>
      <dgm:t>
        <a:bodyPr/>
        <a:lstStyle/>
        <a:p>
          <a:endParaRPr lang="es-ES"/>
        </a:p>
      </dgm:t>
    </dgm:pt>
    <dgm:pt modelId="{BA633410-BFED-4DF8-A496-0E9C76A0CD03}">
      <dgm:prSet phldrT="[Texto]"/>
      <dgm:spPr/>
      <dgm:t>
        <a:bodyPr/>
        <a:lstStyle/>
        <a:p>
          <a:r>
            <a:rPr lang="es-ES" dirty="0" smtClean="0">
              <a:latin typeface="Berlin Sans FB" panose="020E0602020502020306" pitchFamily="34" charset="0"/>
            </a:rPr>
            <a:t>Obtener información</a:t>
          </a:r>
          <a:endParaRPr lang="es-ES" dirty="0">
            <a:latin typeface="Berlin Sans FB" panose="020E0602020502020306" pitchFamily="34" charset="0"/>
          </a:endParaRPr>
        </a:p>
      </dgm:t>
    </dgm:pt>
    <dgm:pt modelId="{5AE75E51-4D5B-43AD-8123-E5A1067F0FED}" type="parTrans" cxnId="{51527D0F-74D5-4E59-B178-8BB63B9CE1D8}">
      <dgm:prSet/>
      <dgm:spPr/>
      <dgm:t>
        <a:bodyPr/>
        <a:lstStyle/>
        <a:p>
          <a:endParaRPr lang="es-ES"/>
        </a:p>
      </dgm:t>
    </dgm:pt>
    <dgm:pt modelId="{997D1187-B7C0-4078-B620-E8EF02002306}" type="sibTrans" cxnId="{51527D0F-74D5-4E59-B178-8BB63B9CE1D8}">
      <dgm:prSet/>
      <dgm:spPr/>
      <dgm:t>
        <a:bodyPr/>
        <a:lstStyle/>
        <a:p>
          <a:endParaRPr lang="es-ES"/>
        </a:p>
      </dgm:t>
    </dgm:pt>
    <dgm:pt modelId="{1A7166B2-329C-4D81-A25C-39B23CD63E92}">
      <dgm:prSet phldrT="[Texto]"/>
      <dgm:spPr/>
      <dgm:t>
        <a:bodyPr/>
        <a:lstStyle/>
        <a:p>
          <a:r>
            <a:rPr lang="es-ES" dirty="0" smtClean="0">
              <a:latin typeface="Berlin Sans FB" panose="020E0602020502020306" pitchFamily="34" charset="0"/>
            </a:rPr>
            <a:t>Hace una lluvia de ideas</a:t>
          </a:r>
          <a:endParaRPr lang="es-ES" dirty="0">
            <a:latin typeface="Berlin Sans FB" panose="020E0602020502020306" pitchFamily="34" charset="0"/>
          </a:endParaRPr>
        </a:p>
      </dgm:t>
    </dgm:pt>
    <dgm:pt modelId="{54ED8670-243C-4EF3-A1C5-6B72577E44E5}" type="parTrans" cxnId="{E01852E2-2D0F-46C6-A98E-4FE3C00AA297}">
      <dgm:prSet/>
      <dgm:spPr/>
      <dgm:t>
        <a:bodyPr/>
        <a:lstStyle/>
        <a:p>
          <a:endParaRPr lang="es-ES"/>
        </a:p>
      </dgm:t>
    </dgm:pt>
    <dgm:pt modelId="{B848D40F-EA8C-46BB-BCCF-307AC9CEC4F3}" type="sibTrans" cxnId="{E01852E2-2D0F-46C6-A98E-4FE3C00AA297}">
      <dgm:prSet/>
      <dgm:spPr/>
      <dgm:t>
        <a:bodyPr/>
        <a:lstStyle/>
        <a:p>
          <a:endParaRPr lang="es-ES"/>
        </a:p>
      </dgm:t>
    </dgm:pt>
    <dgm:pt modelId="{3948E613-52E8-4ADE-AF2D-12955ADBC0CD}">
      <dgm:prSet phldrT="[Texto]"/>
      <dgm:spPr/>
      <dgm:t>
        <a:bodyPr/>
        <a:lstStyle/>
        <a:p>
          <a:r>
            <a:rPr lang="es-ES" dirty="0" smtClean="0">
              <a:latin typeface="Berlin Sans FB" panose="020E0602020502020306" pitchFamily="34" charset="0"/>
            </a:rPr>
            <a:t>Presenta los resultados</a:t>
          </a:r>
          <a:endParaRPr lang="es-ES" dirty="0">
            <a:latin typeface="Berlin Sans FB" panose="020E0602020502020306" pitchFamily="34" charset="0"/>
          </a:endParaRPr>
        </a:p>
      </dgm:t>
    </dgm:pt>
    <dgm:pt modelId="{A4C40B47-60BF-4277-9F6C-9E4E460D79DB}" type="parTrans" cxnId="{BA8A1C86-9EA0-41FB-A17B-16CFA7023197}">
      <dgm:prSet/>
      <dgm:spPr/>
      <dgm:t>
        <a:bodyPr/>
        <a:lstStyle/>
        <a:p>
          <a:endParaRPr lang="es-ES"/>
        </a:p>
      </dgm:t>
    </dgm:pt>
    <dgm:pt modelId="{6E6FA692-E752-49E7-B009-39CDC413DE14}" type="sibTrans" cxnId="{BA8A1C86-9EA0-41FB-A17B-16CFA7023197}">
      <dgm:prSet/>
      <dgm:spPr/>
      <dgm:t>
        <a:bodyPr/>
        <a:lstStyle/>
        <a:p>
          <a:endParaRPr lang="es-ES"/>
        </a:p>
      </dgm:t>
    </dgm:pt>
    <dgm:pt modelId="{6C705410-3880-4BEC-A656-D2F60886BC94}" type="pres">
      <dgm:prSet presAssocID="{5ED3FA10-4F89-46F7-B04C-23BAC4F3FA3D}" presName="Name0" presStyleCnt="0">
        <dgm:presLayoutVars>
          <dgm:dir/>
          <dgm:resizeHandles val="exact"/>
        </dgm:presLayoutVars>
      </dgm:prSet>
      <dgm:spPr/>
    </dgm:pt>
    <dgm:pt modelId="{9682F1F9-24F9-4841-85C4-AC28AFD85288}" type="pres">
      <dgm:prSet presAssocID="{5ED3FA10-4F89-46F7-B04C-23BAC4F3FA3D}" presName="cycle" presStyleCnt="0"/>
      <dgm:spPr/>
    </dgm:pt>
    <dgm:pt modelId="{8869989A-C877-4FD6-B857-67AFF70A58AC}" type="pres">
      <dgm:prSet presAssocID="{134B7F54-99D7-4F1A-838F-DBE23141FDC6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DC0E0E-77A0-45EA-9A97-A688F1C0CB96}" type="pres">
      <dgm:prSet presAssocID="{808AABC4-BFCD-49A9-AE36-316AD959D4D8}" presName="sibTransFirstNode" presStyleLbl="bgShp" presStyleIdx="0" presStyleCnt="1"/>
      <dgm:spPr/>
    </dgm:pt>
    <dgm:pt modelId="{619B535F-3F3B-4FAF-A5BA-9E04F49FF0BF}" type="pres">
      <dgm:prSet presAssocID="{1A7166B2-329C-4D81-A25C-39B23CD63E92}" presName="nodeFollowingNodes" presStyleLbl="node1" presStyleIdx="1" presStyleCnt="8">
        <dgm:presLayoutVars>
          <dgm:bulletEnabled val="1"/>
        </dgm:presLayoutVars>
      </dgm:prSet>
      <dgm:spPr/>
    </dgm:pt>
    <dgm:pt modelId="{43C9EB85-FF8A-4643-A198-11E9070B93FC}" type="pres">
      <dgm:prSet presAssocID="{ABFC691D-D1A9-4343-BEC8-28ADC5666CA1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9EFF06-0E28-4CBF-8D37-1F203320442D}" type="pres">
      <dgm:prSet presAssocID="{F44DFEB0-2CEC-4E62-9093-E3E6E5D4E76E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7E22B1-7AC3-4E1E-AE45-4F3EBA2F3863}" type="pres">
      <dgm:prSet presAssocID="{A3593C75-E399-4A08-84F7-2A1FE1D797D3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3916EE-A0F2-4F55-9CF1-9F0B20DE4D91}" type="pres">
      <dgm:prSet presAssocID="{CDD7F264-394E-4876-AAB8-D648E6F93EAB}" presName="nodeFollowingNodes" presStyleLbl="node1" presStyleIdx="5" presStyleCnt="8" custRadScaleRad="99882" custRadScaleInc="1044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C327CF-591E-4AA4-A7D9-86C98DF975E7}" type="pres">
      <dgm:prSet presAssocID="{BA633410-BFED-4DF8-A496-0E9C76A0CD03}" presName="nodeFollowingNodes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2A6AEE-C70C-41A8-B23B-5BAD6D23BA13}" type="pres">
      <dgm:prSet presAssocID="{3948E613-52E8-4ADE-AF2D-12955ADBC0CD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01852E2-2D0F-46C6-A98E-4FE3C00AA297}" srcId="{5ED3FA10-4F89-46F7-B04C-23BAC4F3FA3D}" destId="{1A7166B2-329C-4D81-A25C-39B23CD63E92}" srcOrd="1" destOrd="0" parTransId="{54ED8670-243C-4EF3-A1C5-6B72577E44E5}" sibTransId="{B848D40F-EA8C-46BB-BCCF-307AC9CEC4F3}"/>
    <dgm:cxn modelId="{BA8A1C86-9EA0-41FB-A17B-16CFA7023197}" srcId="{5ED3FA10-4F89-46F7-B04C-23BAC4F3FA3D}" destId="{3948E613-52E8-4ADE-AF2D-12955ADBC0CD}" srcOrd="7" destOrd="0" parTransId="{A4C40B47-60BF-4277-9F6C-9E4E460D79DB}" sibTransId="{6E6FA692-E752-49E7-B009-39CDC413DE14}"/>
    <dgm:cxn modelId="{87FCB486-4655-4CDB-B1F2-D73BA7AB9BC3}" srcId="{5ED3FA10-4F89-46F7-B04C-23BAC4F3FA3D}" destId="{ABFC691D-D1A9-4343-BEC8-28ADC5666CA1}" srcOrd="2" destOrd="0" parTransId="{3A86B098-A02B-4DF5-8EF3-45736FF57D15}" sibTransId="{3605C2FF-37CD-4933-A7B7-862E376A0FA0}"/>
    <dgm:cxn modelId="{51527D0F-74D5-4E59-B178-8BB63B9CE1D8}" srcId="{5ED3FA10-4F89-46F7-B04C-23BAC4F3FA3D}" destId="{BA633410-BFED-4DF8-A496-0E9C76A0CD03}" srcOrd="6" destOrd="0" parTransId="{5AE75E51-4D5B-43AD-8123-E5A1067F0FED}" sibTransId="{997D1187-B7C0-4078-B620-E8EF02002306}"/>
    <dgm:cxn modelId="{683FC725-7F27-4DFB-A03C-D1BF32884BDB}" srcId="{5ED3FA10-4F89-46F7-B04C-23BAC4F3FA3D}" destId="{CDD7F264-394E-4876-AAB8-D648E6F93EAB}" srcOrd="5" destOrd="0" parTransId="{6118DF76-0093-4075-B5B3-7EDC2E1CC45F}" sibTransId="{2172F0C9-5883-4CE4-A655-7DA3755E627F}"/>
    <dgm:cxn modelId="{12B36E86-106D-4B3C-8D85-B8BCB3A688D3}" srcId="{5ED3FA10-4F89-46F7-B04C-23BAC4F3FA3D}" destId="{A3593C75-E399-4A08-84F7-2A1FE1D797D3}" srcOrd="4" destOrd="0" parTransId="{156C4536-5C19-411A-A4DE-5A45BB058489}" sibTransId="{F8834869-E22A-4FAC-A320-77A1583C2A51}"/>
    <dgm:cxn modelId="{95B994F7-CE36-4E53-A584-11FF848F4911}" srcId="{5ED3FA10-4F89-46F7-B04C-23BAC4F3FA3D}" destId="{F44DFEB0-2CEC-4E62-9093-E3E6E5D4E76E}" srcOrd="3" destOrd="0" parTransId="{69069AEB-5C37-40CF-8E17-44E69F8D35F4}" sibTransId="{DCEB7ED3-3B9D-4578-B657-DA507F55FF23}"/>
    <dgm:cxn modelId="{DBDF2CF0-77CE-4AEF-9540-8074D8BBD52D}" type="presOf" srcId="{808AABC4-BFCD-49A9-AE36-316AD959D4D8}" destId="{58DC0E0E-77A0-45EA-9A97-A688F1C0CB96}" srcOrd="0" destOrd="0" presId="urn:microsoft.com/office/officeart/2005/8/layout/cycle3"/>
    <dgm:cxn modelId="{92153C42-898D-4762-8B22-9370C7DC4193}" type="presOf" srcId="{CDD7F264-394E-4876-AAB8-D648E6F93EAB}" destId="{F63916EE-A0F2-4F55-9CF1-9F0B20DE4D91}" srcOrd="0" destOrd="0" presId="urn:microsoft.com/office/officeart/2005/8/layout/cycle3"/>
    <dgm:cxn modelId="{A7DAB521-2A41-4EC0-8AF7-65F57898E6A0}" type="presOf" srcId="{5ED3FA10-4F89-46F7-B04C-23BAC4F3FA3D}" destId="{6C705410-3880-4BEC-A656-D2F60886BC94}" srcOrd="0" destOrd="0" presId="urn:microsoft.com/office/officeart/2005/8/layout/cycle3"/>
    <dgm:cxn modelId="{27648321-92C5-4103-9721-4DBCE5F0BABF}" type="presOf" srcId="{134B7F54-99D7-4F1A-838F-DBE23141FDC6}" destId="{8869989A-C877-4FD6-B857-67AFF70A58AC}" srcOrd="0" destOrd="0" presId="urn:microsoft.com/office/officeart/2005/8/layout/cycle3"/>
    <dgm:cxn modelId="{F5FD72DA-0BEB-409B-A70A-C74C5119D10A}" type="presOf" srcId="{3948E613-52E8-4ADE-AF2D-12955ADBC0CD}" destId="{B52A6AEE-C70C-41A8-B23B-5BAD6D23BA13}" srcOrd="0" destOrd="0" presId="urn:microsoft.com/office/officeart/2005/8/layout/cycle3"/>
    <dgm:cxn modelId="{B637F2F7-001F-404D-8CC9-4AE94479C41F}" type="presOf" srcId="{BA633410-BFED-4DF8-A496-0E9C76A0CD03}" destId="{9DC327CF-591E-4AA4-A7D9-86C98DF975E7}" srcOrd="0" destOrd="0" presId="urn:microsoft.com/office/officeart/2005/8/layout/cycle3"/>
    <dgm:cxn modelId="{D059F3EC-5706-4769-9AC4-266026CF6F5D}" type="presOf" srcId="{ABFC691D-D1A9-4343-BEC8-28ADC5666CA1}" destId="{43C9EB85-FF8A-4643-A198-11E9070B93FC}" srcOrd="0" destOrd="0" presId="urn:microsoft.com/office/officeart/2005/8/layout/cycle3"/>
    <dgm:cxn modelId="{615C6AE0-2E74-4091-AC03-19037B6C56BF}" type="presOf" srcId="{1A7166B2-329C-4D81-A25C-39B23CD63E92}" destId="{619B535F-3F3B-4FAF-A5BA-9E04F49FF0BF}" srcOrd="0" destOrd="0" presId="urn:microsoft.com/office/officeart/2005/8/layout/cycle3"/>
    <dgm:cxn modelId="{DC2326E4-7B25-4C29-BDF6-F5FFEA405E16}" type="presOf" srcId="{A3593C75-E399-4A08-84F7-2A1FE1D797D3}" destId="{AA7E22B1-7AC3-4E1E-AE45-4F3EBA2F3863}" srcOrd="0" destOrd="0" presId="urn:microsoft.com/office/officeart/2005/8/layout/cycle3"/>
    <dgm:cxn modelId="{04DE6C58-E956-4A5C-8294-6CBEDF90B788}" srcId="{5ED3FA10-4F89-46F7-B04C-23BAC4F3FA3D}" destId="{134B7F54-99D7-4F1A-838F-DBE23141FDC6}" srcOrd="0" destOrd="0" parTransId="{4EC5A705-314D-4739-9AE0-A82FA4EC4DBC}" sibTransId="{808AABC4-BFCD-49A9-AE36-316AD959D4D8}"/>
    <dgm:cxn modelId="{4036783D-C01B-4EA2-A1DF-6DB330D88FF5}" type="presOf" srcId="{F44DFEB0-2CEC-4E62-9093-E3E6E5D4E76E}" destId="{C09EFF06-0E28-4CBF-8D37-1F203320442D}" srcOrd="0" destOrd="0" presId="urn:microsoft.com/office/officeart/2005/8/layout/cycle3"/>
    <dgm:cxn modelId="{80FB19AB-5A83-4F40-A7B6-02A0C2E32E08}" type="presParOf" srcId="{6C705410-3880-4BEC-A656-D2F60886BC94}" destId="{9682F1F9-24F9-4841-85C4-AC28AFD85288}" srcOrd="0" destOrd="0" presId="urn:microsoft.com/office/officeart/2005/8/layout/cycle3"/>
    <dgm:cxn modelId="{709E371D-D165-447E-9B2E-191393F6C1A1}" type="presParOf" srcId="{9682F1F9-24F9-4841-85C4-AC28AFD85288}" destId="{8869989A-C877-4FD6-B857-67AFF70A58AC}" srcOrd="0" destOrd="0" presId="urn:microsoft.com/office/officeart/2005/8/layout/cycle3"/>
    <dgm:cxn modelId="{C968C956-10C7-4847-9E13-5D714E22B86F}" type="presParOf" srcId="{9682F1F9-24F9-4841-85C4-AC28AFD85288}" destId="{58DC0E0E-77A0-45EA-9A97-A688F1C0CB96}" srcOrd="1" destOrd="0" presId="urn:microsoft.com/office/officeart/2005/8/layout/cycle3"/>
    <dgm:cxn modelId="{9D3AE684-8CA4-497A-A606-0AC9B6AD3ECB}" type="presParOf" srcId="{9682F1F9-24F9-4841-85C4-AC28AFD85288}" destId="{619B535F-3F3B-4FAF-A5BA-9E04F49FF0BF}" srcOrd="2" destOrd="0" presId="urn:microsoft.com/office/officeart/2005/8/layout/cycle3"/>
    <dgm:cxn modelId="{93121C7F-2FAD-4964-BB2F-0F0005150B95}" type="presParOf" srcId="{9682F1F9-24F9-4841-85C4-AC28AFD85288}" destId="{43C9EB85-FF8A-4643-A198-11E9070B93FC}" srcOrd="3" destOrd="0" presId="urn:microsoft.com/office/officeart/2005/8/layout/cycle3"/>
    <dgm:cxn modelId="{3D56210D-903C-4122-A46C-A1F4FE20081C}" type="presParOf" srcId="{9682F1F9-24F9-4841-85C4-AC28AFD85288}" destId="{C09EFF06-0E28-4CBF-8D37-1F203320442D}" srcOrd="4" destOrd="0" presId="urn:microsoft.com/office/officeart/2005/8/layout/cycle3"/>
    <dgm:cxn modelId="{757D79AE-F1A3-4F46-AE6D-5F3459B08C43}" type="presParOf" srcId="{9682F1F9-24F9-4841-85C4-AC28AFD85288}" destId="{AA7E22B1-7AC3-4E1E-AE45-4F3EBA2F3863}" srcOrd="5" destOrd="0" presId="urn:microsoft.com/office/officeart/2005/8/layout/cycle3"/>
    <dgm:cxn modelId="{0850232A-397D-4CA2-A1DA-C1AE0E244605}" type="presParOf" srcId="{9682F1F9-24F9-4841-85C4-AC28AFD85288}" destId="{F63916EE-A0F2-4F55-9CF1-9F0B20DE4D91}" srcOrd="6" destOrd="0" presId="urn:microsoft.com/office/officeart/2005/8/layout/cycle3"/>
    <dgm:cxn modelId="{76D5B5AB-C53E-4F68-9877-FFDBF67CB1E9}" type="presParOf" srcId="{9682F1F9-24F9-4841-85C4-AC28AFD85288}" destId="{9DC327CF-591E-4AA4-A7D9-86C98DF975E7}" srcOrd="7" destOrd="0" presId="urn:microsoft.com/office/officeart/2005/8/layout/cycle3"/>
    <dgm:cxn modelId="{17930483-57F7-4F1D-B8B1-A1CE523ECB7F}" type="presParOf" srcId="{9682F1F9-24F9-4841-85C4-AC28AFD85288}" destId="{B52A6AEE-C70C-41A8-B23B-5BAD6D23BA13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DC0E0E-77A0-45EA-9A97-A688F1C0CB96}">
      <dsp:nvSpPr>
        <dsp:cNvPr id="0" name=""/>
        <dsp:cNvSpPr/>
      </dsp:nvSpPr>
      <dsp:spPr>
        <a:xfrm>
          <a:off x="1513155" y="-57080"/>
          <a:ext cx="6878931" cy="6878931"/>
        </a:xfrm>
        <a:prstGeom prst="circularArrow">
          <a:avLst>
            <a:gd name="adj1" fmla="val 5544"/>
            <a:gd name="adj2" fmla="val 330680"/>
            <a:gd name="adj3" fmla="val 14625982"/>
            <a:gd name="adj4" fmla="val 16887436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69989A-C877-4FD6-B857-67AFF70A58AC}">
      <dsp:nvSpPr>
        <dsp:cNvPr id="0" name=""/>
        <dsp:cNvSpPr/>
      </dsp:nvSpPr>
      <dsp:spPr>
        <a:xfrm>
          <a:off x="3965966" y="2226"/>
          <a:ext cx="1973309" cy="9866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Berlin Sans FB" panose="020E0602020502020306" pitchFamily="34" charset="0"/>
            </a:rPr>
            <a:t>Lee y analiza el escenario del problema</a:t>
          </a:r>
          <a:endParaRPr lang="es-ES" sz="1500" kern="1200" dirty="0">
            <a:latin typeface="Berlin Sans FB" panose="020E0602020502020306" pitchFamily="34" charset="0"/>
          </a:endParaRPr>
        </a:p>
      </dsp:txBody>
      <dsp:txXfrm>
        <a:off x="4014130" y="50390"/>
        <a:ext cx="1876981" cy="890326"/>
      </dsp:txXfrm>
    </dsp:sp>
    <dsp:sp modelId="{619B535F-3F3B-4FAF-A5BA-9E04F49FF0BF}">
      <dsp:nvSpPr>
        <dsp:cNvPr id="0" name=""/>
        <dsp:cNvSpPr/>
      </dsp:nvSpPr>
      <dsp:spPr>
        <a:xfrm>
          <a:off x="6040225" y="861412"/>
          <a:ext cx="1973309" cy="986654"/>
        </a:xfrm>
        <a:prstGeom prst="roundRect">
          <a:avLst/>
        </a:prstGeom>
        <a:solidFill>
          <a:schemeClr val="accent5">
            <a:hueOff val="759008"/>
            <a:satOff val="-326"/>
            <a:lumOff val="-151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Berlin Sans FB" panose="020E0602020502020306" pitchFamily="34" charset="0"/>
            </a:rPr>
            <a:t>Hace una lluvia de ideas</a:t>
          </a:r>
          <a:endParaRPr lang="es-ES" sz="1500" kern="1200" dirty="0">
            <a:latin typeface="Berlin Sans FB" panose="020E0602020502020306" pitchFamily="34" charset="0"/>
          </a:endParaRPr>
        </a:p>
      </dsp:txBody>
      <dsp:txXfrm>
        <a:off x="6088389" y="909576"/>
        <a:ext cx="1876981" cy="890326"/>
      </dsp:txXfrm>
    </dsp:sp>
    <dsp:sp modelId="{43C9EB85-FF8A-4643-A198-11E9070B93FC}">
      <dsp:nvSpPr>
        <dsp:cNvPr id="0" name=""/>
        <dsp:cNvSpPr/>
      </dsp:nvSpPr>
      <dsp:spPr>
        <a:xfrm>
          <a:off x="6899412" y="2935672"/>
          <a:ext cx="1973309" cy="986654"/>
        </a:xfrm>
        <a:prstGeom prst="roundRect">
          <a:avLst/>
        </a:prstGeom>
        <a:solidFill>
          <a:schemeClr val="accent5">
            <a:hueOff val="1518016"/>
            <a:satOff val="-653"/>
            <a:lumOff val="-30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Berlin Sans FB" panose="020E0602020502020306" pitchFamily="34" charset="0"/>
            </a:rPr>
            <a:t>Hace una lista con la información conocida</a:t>
          </a:r>
          <a:endParaRPr lang="es-ES" sz="1500" kern="1200" dirty="0">
            <a:latin typeface="Berlin Sans FB" panose="020E0602020502020306" pitchFamily="34" charset="0"/>
          </a:endParaRPr>
        </a:p>
      </dsp:txBody>
      <dsp:txXfrm>
        <a:off x="6947576" y="2983836"/>
        <a:ext cx="1876981" cy="890326"/>
      </dsp:txXfrm>
    </dsp:sp>
    <dsp:sp modelId="{C09EFF06-0E28-4CBF-8D37-1F203320442D}">
      <dsp:nvSpPr>
        <dsp:cNvPr id="0" name=""/>
        <dsp:cNvSpPr/>
      </dsp:nvSpPr>
      <dsp:spPr>
        <a:xfrm>
          <a:off x="6040225" y="5009932"/>
          <a:ext cx="1973309" cy="986654"/>
        </a:xfrm>
        <a:prstGeom prst="roundRect">
          <a:avLst/>
        </a:prstGeom>
        <a:solidFill>
          <a:schemeClr val="accent5">
            <a:hueOff val="2277023"/>
            <a:satOff val="-979"/>
            <a:lumOff val="-453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Berlin Sans FB" panose="020E0602020502020306" pitchFamily="34" charset="0"/>
            </a:rPr>
            <a:t>Hace una lista con la información no conocida</a:t>
          </a:r>
          <a:endParaRPr lang="es-ES" sz="1500" kern="1200" dirty="0">
            <a:latin typeface="Berlin Sans FB" panose="020E0602020502020306" pitchFamily="34" charset="0"/>
          </a:endParaRPr>
        </a:p>
      </dsp:txBody>
      <dsp:txXfrm>
        <a:off x="6088389" y="5058096"/>
        <a:ext cx="1876981" cy="890326"/>
      </dsp:txXfrm>
    </dsp:sp>
    <dsp:sp modelId="{AA7E22B1-7AC3-4E1E-AE45-4F3EBA2F3863}">
      <dsp:nvSpPr>
        <dsp:cNvPr id="0" name=""/>
        <dsp:cNvSpPr/>
      </dsp:nvSpPr>
      <dsp:spPr>
        <a:xfrm>
          <a:off x="3965966" y="5869118"/>
          <a:ext cx="1973309" cy="986654"/>
        </a:xfrm>
        <a:prstGeom prst="roundRect">
          <a:avLst/>
        </a:prstGeom>
        <a:solidFill>
          <a:schemeClr val="accent5">
            <a:hueOff val="3036031"/>
            <a:satOff val="-1305"/>
            <a:lumOff val="-605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Berlin Sans FB" panose="020E0602020502020306" pitchFamily="34" charset="0"/>
            </a:rPr>
            <a:t>Hace una lista sobre lo que se necesita para resolver el problema</a:t>
          </a:r>
          <a:endParaRPr lang="es-ES" sz="1500" kern="1200" dirty="0">
            <a:latin typeface="Berlin Sans FB" panose="020E0602020502020306" pitchFamily="34" charset="0"/>
          </a:endParaRPr>
        </a:p>
      </dsp:txBody>
      <dsp:txXfrm>
        <a:off x="4014130" y="5917282"/>
        <a:ext cx="1876981" cy="890326"/>
      </dsp:txXfrm>
    </dsp:sp>
    <dsp:sp modelId="{F63916EE-A0F2-4F55-9CF1-9F0B20DE4D91}">
      <dsp:nvSpPr>
        <dsp:cNvPr id="0" name=""/>
        <dsp:cNvSpPr/>
      </dsp:nvSpPr>
      <dsp:spPr>
        <a:xfrm>
          <a:off x="1748703" y="4851020"/>
          <a:ext cx="1973309" cy="986654"/>
        </a:xfrm>
        <a:prstGeom prst="roundRect">
          <a:avLst/>
        </a:prstGeom>
        <a:solidFill>
          <a:schemeClr val="accent5">
            <a:hueOff val="3795039"/>
            <a:satOff val="-1631"/>
            <a:lumOff val="-756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Berlin Sans FB" panose="020E0602020502020306" pitchFamily="34" charset="0"/>
            </a:rPr>
            <a:t>Define el problema</a:t>
          </a:r>
          <a:endParaRPr lang="es-ES" sz="1500" kern="1200" dirty="0">
            <a:latin typeface="Berlin Sans FB" panose="020E0602020502020306" pitchFamily="34" charset="0"/>
          </a:endParaRPr>
        </a:p>
      </dsp:txBody>
      <dsp:txXfrm>
        <a:off x="1796867" y="4899184"/>
        <a:ext cx="1876981" cy="890326"/>
      </dsp:txXfrm>
    </dsp:sp>
    <dsp:sp modelId="{9DC327CF-591E-4AA4-A7D9-86C98DF975E7}">
      <dsp:nvSpPr>
        <dsp:cNvPr id="0" name=""/>
        <dsp:cNvSpPr/>
      </dsp:nvSpPr>
      <dsp:spPr>
        <a:xfrm>
          <a:off x="1032519" y="2935672"/>
          <a:ext cx="1973309" cy="986654"/>
        </a:xfrm>
        <a:prstGeom prst="roundRect">
          <a:avLst/>
        </a:prstGeom>
        <a:solidFill>
          <a:schemeClr val="accent5">
            <a:hueOff val="4554046"/>
            <a:satOff val="-1958"/>
            <a:lumOff val="-907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Berlin Sans FB" panose="020E0602020502020306" pitchFamily="34" charset="0"/>
            </a:rPr>
            <a:t>Obtener información</a:t>
          </a:r>
          <a:endParaRPr lang="es-ES" sz="1500" kern="1200" dirty="0">
            <a:latin typeface="Berlin Sans FB" panose="020E0602020502020306" pitchFamily="34" charset="0"/>
          </a:endParaRPr>
        </a:p>
      </dsp:txBody>
      <dsp:txXfrm>
        <a:off x="1080683" y="2983836"/>
        <a:ext cx="1876981" cy="890326"/>
      </dsp:txXfrm>
    </dsp:sp>
    <dsp:sp modelId="{B52A6AEE-C70C-41A8-B23B-5BAD6D23BA13}">
      <dsp:nvSpPr>
        <dsp:cNvPr id="0" name=""/>
        <dsp:cNvSpPr/>
      </dsp:nvSpPr>
      <dsp:spPr>
        <a:xfrm>
          <a:off x="1891706" y="861412"/>
          <a:ext cx="1973309" cy="986654"/>
        </a:xfrm>
        <a:prstGeom prst="roundRect">
          <a:avLst/>
        </a:prstGeom>
        <a:solidFill>
          <a:schemeClr val="accent5">
            <a:hueOff val="5313054"/>
            <a:satOff val="-2284"/>
            <a:lumOff val="-1058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Berlin Sans FB" panose="020E0602020502020306" pitchFamily="34" charset="0"/>
            </a:rPr>
            <a:t>Presenta los resultados</a:t>
          </a:r>
          <a:endParaRPr lang="es-ES" sz="1500" kern="1200" dirty="0">
            <a:latin typeface="Berlin Sans FB" panose="020E0602020502020306" pitchFamily="34" charset="0"/>
          </a:endParaRPr>
        </a:p>
      </dsp:txBody>
      <dsp:txXfrm>
        <a:off x="1939870" y="909576"/>
        <a:ext cx="1876981" cy="890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527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34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416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95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409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433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157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2847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054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2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771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27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249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9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68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462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70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861E686-C5DF-4DB7-A7F8-2CA6643C1720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8FEECAA-AEA6-4057-B252-0D42448C1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420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4" y="4995744"/>
            <a:ext cx="8825658" cy="861420"/>
          </a:xfrm>
        </p:spPr>
        <p:txBody>
          <a:bodyPr/>
          <a:lstStyle/>
          <a:p>
            <a:r>
              <a:rPr lang="es-MX" dirty="0" err="1" smtClean="0"/>
              <a:t>Fatima</a:t>
            </a:r>
            <a:r>
              <a:rPr lang="es-MX" dirty="0" smtClean="0"/>
              <a:t> </a:t>
            </a:r>
            <a:r>
              <a:rPr lang="es-MX" dirty="0" err="1" smtClean="0"/>
              <a:t>Araminda</a:t>
            </a:r>
            <a:r>
              <a:rPr lang="es-MX" dirty="0" smtClean="0"/>
              <a:t> </a:t>
            </a:r>
            <a:r>
              <a:rPr lang="es-MX" dirty="0" err="1" smtClean="0"/>
              <a:t>Garcia</a:t>
            </a:r>
            <a:r>
              <a:rPr lang="es-MX" dirty="0" smtClean="0"/>
              <a:t> Samaniego </a:t>
            </a:r>
            <a:endParaRPr lang="es-MX" dirty="0"/>
          </a:p>
        </p:txBody>
      </p:sp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1154954" y="2318096"/>
            <a:ext cx="9381117" cy="2677648"/>
          </a:xfrm>
        </p:spPr>
        <p:txBody>
          <a:bodyPr/>
          <a:lstStyle/>
          <a:p>
            <a:r>
              <a:rPr lang="es-MX" sz="6600" dirty="0" smtClean="0">
                <a:latin typeface="Berlin Sans FB" panose="020E0602020502020306" pitchFamily="34" charset="0"/>
              </a:rPr>
              <a:t>Mapa mental de las estrategias de enseñanza</a:t>
            </a:r>
            <a:endParaRPr lang="es-MX" sz="6600" dirty="0">
              <a:latin typeface="Berlin Sans FB" panose="020E0602020502020306" pitchFamily="34" charset="0"/>
            </a:endParaRPr>
          </a:p>
        </p:txBody>
      </p:sp>
      <p:pic>
        <p:nvPicPr>
          <p:cNvPr id="7" name="Picture 2" descr="Resultado de imagen para melonhead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043" y="1187355"/>
            <a:ext cx="3848218" cy="197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76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780128" y="251062"/>
            <a:ext cx="2631743" cy="781334"/>
          </a:xfrm>
          <a:prstGeom prst="rect">
            <a:avLst/>
          </a:prstGeom>
          <a:solidFill>
            <a:srgbClr val="006699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Aprendizaje basado en casos 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6115904" y="1160060"/>
            <a:ext cx="0" cy="573206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4492388" y="1951772"/>
            <a:ext cx="3207223" cy="777922"/>
          </a:xfrm>
          <a:prstGeom prst="round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latin typeface="Berlin Sans FB" panose="020E0602020502020306" pitchFamily="34" charset="0"/>
              </a:rPr>
              <a:t>Se basa en elementos instruccionales básicos 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3931693" y="2975212"/>
            <a:ext cx="681251" cy="453788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 flipH="1">
            <a:off x="4612944" y="3004781"/>
            <a:ext cx="771670" cy="954776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6093158" y="2988860"/>
            <a:ext cx="2842" cy="1678674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>
            <a:endCxn id="28" idx="0"/>
          </p:cNvCxnSpPr>
          <p:nvPr/>
        </p:nvCxnSpPr>
        <p:spPr>
          <a:xfrm>
            <a:off x="7052480" y="2977486"/>
            <a:ext cx="460615" cy="982071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7698474" y="2961564"/>
            <a:ext cx="739257" cy="506957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897608" y="3137279"/>
            <a:ext cx="1849272" cy="822278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Selección y construcción de la enseñanza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548987" y="4013581"/>
            <a:ext cx="1849272" cy="822278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Preguntas sobre estudio y análisis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314949" y="4933101"/>
            <a:ext cx="1849272" cy="822278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Trabajar por pequeños grupos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6588459" y="3959557"/>
            <a:ext cx="1849272" cy="822278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Discusión e integración del caso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8514495" y="3137279"/>
            <a:ext cx="1849272" cy="822278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Seguimiento del caso</a:t>
            </a:r>
            <a:endParaRPr lang="es-MX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6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98810" y="185951"/>
            <a:ext cx="2794379" cy="835924"/>
          </a:xfrm>
          <a:prstGeom prst="rect">
            <a:avLst/>
          </a:prstGeom>
          <a:solidFill>
            <a:srgbClr val="006699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A</a:t>
            </a:r>
            <a:r>
              <a:rPr lang="es-MX" sz="2000" dirty="0" smtClean="0">
                <a:latin typeface="Berlin Sans FB" panose="020E0602020502020306" pitchFamily="34" charset="0"/>
              </a:rPr>
              <a:t>prendizaje </a:t>
            </a:r>
            <a:r>
              <a:rPr lang="es-US" sz="2000" dirty="0" smtClean="0">
                <a:latin typeface="Berlin Sans FB" panose="020E0602020502020306" pitchFamily="34" charset="0"/>
              </a:rPr>
              <a:t>basado en el servicio a la comunidad</a:t>
            </a:r>
          </a:p>
        </p:txBody>
      </p:sp>
      <p:cxnSp>
        <p:nvCxnSpPr>
          <p:cNvPr id="4" name="Conector recto de flecha 3"/>
          <p:cNvCxnSpPr/>
          <p:nvPr/>
        </p:nvCxnSpPr>
        <p:spPr>
          <a:xfrm flipH="1">
            <a:off x="6096000" y="1144704"/>
            <a:ext cx="18056" cy="602209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4698810" y="1924332"/>
            <a:ext cx="2989001" cy="764276"/>
          </a:xfrm>
          <a:prstGeom prst="roundRect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Berlin Sans FB" panose="020E0602020502020306" pitchFamily="34" charset="0"/>
              </a:rPr>
              <a:t>Se basa </a:t>
            </a:r>
            <a:r>
              <a:rPr lang="es-MX" dirty="0" smtClean="0">
                <a:latin typeface="Berlin Sans FB" panose="020E0602020502020306" pitchFamily="34" charset="0"/>
              </a:rPr>
              <a:t>enfoque educativo experiencial </a:t>
            </a:r>
            <a:endParaRPr lang="es-MX" dirty="0">
              <a:latin typeface="Berlin Sans FB" panose="020E0602020502020306" pitchFamily="34" charset="0"/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6093158" y="2988860"/>
            <a:ext cx="2842" cy="1678674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/>
          <p:cNvSpPr/>
          <p:nvPr/>
        </p:nvSpPr>
        <p:spPr>
          <a:xfrm>
            <a:off x="5203208" y="5116205"/>
            <a:ext cx="1849272" cy="822278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latin typeface="Berlin Sans FB" panose="020E0602020502020306" pitchFamily="34" charset="0"/>
              </a:rPr>
              <a:t>Componentes clave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cxnSp>
        <p:nvCxnSpPr>
          <p:cNvPr id="20" name="Conector recto de flecha 19"/>
          <p:cNvCxnSpPr/>
          <p:nvPr/>
        </p:nvCxnSpPr>
        <p:spPr>
          <a:xfrm flipH="1" flipV="1">
            <a:off x="4913195" y="4148919"/>
            <a:ext cx="545909" cy="791571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H="1" flipV="1">
            <a:off x="4073853" y="5116205"/>
            <a:ext cx="897912" cy="470849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/>
          <p:cNvSpPr/>
          <p:nvPr/>
        </p:nvSpPr>
        <p:spPr>
          <a:xfrm>
            <a:off x="3360474" y="3080128"/>
            <a:ext cx="1849272" cy="82227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Enfocado al </a:t>
            </a:r>
            <a:r>
              <a:rPr lang="es-MX" dirty="0" err="1" smtClean="0">
                <a:latin typeface="Berlin Sans FB" panose="020E0602020502020306" pitchFamily="34" charset="0"/>
              </a:rPr>
              <a:t>facultamiento</a:t>
            </a:r>
            <a:r>
              <a:rPr lang="es-MX" dirty="0" smtClean="0">
                <a:latin typeface="Berlin Sans FB" panose="020E0602020502020306" pitchFamily="34" charset="0"/>
              </a:rPr>
              <a:t> de los actores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1978352" y="4452582"/>
            <a:ext cx="1849272" cy="82227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Con la finalidad de reconstrucción social</a:t>
            </a:r>
            <a:endParaRPr lang="es-MX" dirty="0">
              <a:latin typeface="Berlin Sans FB" panose="020E0602020502020306" pitchFamily="34" charset="0"/>
            </a:endParaRPr>
          </a:p>
        </p:txBody>
      </p:sp>
      <p:cxnSp>
        <p:nvCxnSpPr>
          <p:cNvPr id="29" name="Conector recto de flecha 28"/>
          <p:cNvCxnSpPr/>
          <p:nvPr/>
        </p:nvCxnSpPr>
        <p:spPr>
          <a:xfrm flipV="1">
            <a:off x="6819203" y="4029289"/>
            <a:ext cx="52453" cy="910558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 flipV="1">
            <a:off x="7301783" y="4479658"/>
            <a:ext cx="788370" cy="460189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 flipV="1">
            <a:off x="7425525" y="5206410"/>
            <a:ext cx="1040985" cy="107261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37"/>
          <p:cNvSpPr/>
          <p:nvPr/>
        </p:nvSpPr>
        <p:spPr>
          <a:xfrm>
            <a:off x="6544675" y="3309370"/>
            <a:ext cx="1798093" cy="562118"/>
          </a:xfrm>
          <a:prstGeom prst="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Experiencia autentica</a:t>
            </a:r>
            <a:endParaRPr lang="es-MX" dirty="0">
              <a:latin typeface="Berlin Sans FB" panose="020E0602020502020306" pitchFamily="34" charset="0"/>
            </a:endParaRPr>
          </a:p>
        </p:txBody>
      </p:sp>
      <p:cxnSp>
        <p:nvCxnSpPr>
          <p:cNvPr id="44" name="Conector recto de flecha 43"/>
          <p:cNvCxnSpPr/>
          <p:nvPr/>
        </p:nvCxnSpPr>
        <p:spPr>
          <a:xfrm>
            <a:off x="7301783" y="5738673"/>
            <a:ext cx="788370" cy="206209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ángulo 46"/>
          <p:cNvSpPr/>
          <p:nvPr/>
        </p:nvSpPr>
        <p:spPr>
          <a:xfrm>
            <a:off x="8188532" y="4013081"/>
            <a:ext cx="1798093" cy="562118"/>
          </a:xfrm>
          <a:prstGeom prst="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Responsabilidad social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8683310" y="4716792"/>
            <a:ext cx="2076646" cy="798826"/>
          </a:xfrm>
          <a:prstGeom prst="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Voz y </a:t>
            </a:r>
            <a:r>
              <a:rPr lang="es-MX" dirty="0" err="1" smtClean="0">
                <a:latin typeface="Berlin Sans FB" panose="020E0602020502020306" pitchFamily="34" charset="0"/>
              </a:rPr>
              <a:t>partipacion</a:t>
            </a:r>
            <a:r>
              <a:rPr lang="es-MX" dirty="0" smtClean="0">
                <a:latin typeface="Berlin Sans FB" panose="020E0602020502020306" pitchFamily="34" charset="0"/>
              </a:rPr>
              <a:t> activa de los alumnos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51" name="Rectángulo 50"/>
          <p:cNvSpPr/>
          <p:nvPr/>
        </p:nvSpPr>
        <p:spPr>
          <a:xfrm>
            <a:off x="8342768" y="5787299"/>
            <a:ext cx="1798093" cy="562118"/>
          </a:xfrm>
          <a:prstGeom prst="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Autogestión comunitaria</a:t>
            </a:r>
            <a:endParaRPr lang="es-MX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4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98810" y="3011038"/>
            <a:ext cx="2794379" cy="835924"/>
          </a:xfrm>
          <a:prstGeom prst="rect">
            <a:avLst/>
          </a:prstGeom>
          <a:solidFill>
            <a:srgbClr val="006699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A</a:t>
            </a:r>
            <a:r>
              <a:rPr lang="es-MX" sz="2000" dirty="0" smtClean="0">
                <a:latin typeface="Berlin Sans FB" panose="020E0602020502020306" pitchFamily="34" charset="0"/>
              </a:rPr>
              <a:t>prendizaje </a:t>
            </a:r>
            <a:r>
              <a:rPr lang="es-US" sz="2000" dirty="0" smtClean="0">
                <a:latin typeface="Berlin Sans FB" panose="020E0602020502020306" pitchFamily="34" charset="0"/>
              </a:rPr>
              <a:t>basado en problemas tiene 8 fases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705531056"/>
              </p:ext>
            </p:extLst>
          </p:nvPr>
        </p:nvGraphicFramePr>
        <p:xfrm>
          <a:off x="1143379" y="0"/>
          <a:ext cx="990524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237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98810" y="922930"/>
            <a:ext cx="2794379" cy="835924"/>
          </a:xfrm>
          <a:prstGeom prst="rect">
            <a:avLst/>
          </a:prstGeom>
          <a:solidFill>
            <a:srgbClr val="006699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La conducción de la enseñanza mediante proyectos situados</a:t>
            </a:r>
            <a:endParaRPr lang="es-US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cxnSp>
        <p:nvCxnSpPr>
          <p:cNvPr id="3" name="Conector recto de flecha 2"/>
          <p:cNvCxnSpPr/>
          <p:nvPr/>
        </p:nvCxnSpPr>
        <p:spPr>
          <a:xfrm flipH="1">
            <a:off x="3771615" y="1758854"/>
            <a:ext cx="891085" cy="439286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487606" y="2263821"/>
            <a:ext cx="2729552" cy="1052584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Se desarrolla la metodología de enseñanza basada en proyectos</a:t>
            </a:r>
            <a:endParaRPr lang="es-MX" dirty="0">
              <a:latin typeface="Berlin Sans FB" panose="020E0602020502020306" pitchFamily="34" charset="0"/>
            </a:endParaRPr>
          </a:p>
        </p:txBody>
      </p:sp>
      <p:cxnSp>
        <p:nvCxnSpPr>
          <p:cNvPr id="9" name="Conector recto de flecha 8"/>
          <p:cNvCxnSpPr/>
          <p:nvPr/>
        </p:nvCxnSpPr>
        <p:spPr>
          <a:xfrm flipH="1">
            <a:off x="2867165" y="3447765"/>
            <a:ext cx="543637" cy="518615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redondeado 6"/>
          <p:cNvSpPr/>
          <p:nvPr/>
        </p:nvSpPr>
        <p:spPr>
          <a:xfrm>
            <a:off x="424216" y="4097740"/>
            <a:ext cx="2714768" cy="883692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E</a:t>
            </a:r>
            <a:r>
              <a:rPr lang="es-MX" sz="2000" dirty="0" smtClean="0">
                <a:latin typeface="Berlin Sans FB" panose="020E0602020502020306" pitchFamily="34" charset="0"/>
              </a:rPr>
              <a:t>nfoque de la enseñanza experiencial y situada 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7493189" y="1835835"/>
            <a:ext cx="558990" cy="648057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redondeado 18"/>
          <p:cNvSpPr/>
          <p:nvPr/>
        </p:nvSpPr>
        <p:spPr>
          <a:xfrm>
            <a:off x="8180412" y="2263821"/>
            <a:ext cx="2328365" cy="667889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Se analizan modelos básicos </a:t>
            </a:r>
            <a:endParaRPr lang="es-MX" dirty="0">
              <a:latin typeface="Berlin Sans FB" panose="020E0602020502020306" pitchFamily="34" charset="0"/>
            </a:endParaRPr>
          </a:p>
        </p:txBody>
      </p:sp>
      <p:cxnSp>
        <p:nvCxnSpPr>
          <p:cNvPr id="22" name="Conector recto de flecha 21"/>
          <p:cNvCxnSpPr/>
          <p:nvPr/>
        </p:nvCxnSpPr>
        <p:spPr>
          <a:xfrm flipH="1">
            <a:off x="7493189" y="3106570"/>
            <a:ext cx="687224" cy="99117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4731223" y="4152331"/>
            <a:ext cx="2729552" cy="82910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Formatos e instrumentos en distintos niveles  </a:t>
            </a:r>
            <a:endParaRPr lang="es-MX" dirty="0">
              <a:latin typeface="Berlin Sans FB" panose="020E0602020502020306" pitchFamily="34" charset="0"/>
            </a:endParaRPr>
          </a:p>
        </p:txBody>
      </p:sp>
      <p:cxnSp>
        <p:nvCxnSpPr>
          <p:cNvPr id="28" name="Conector recto de flecha 27"/>
          <p:cNvCxnSpPr/>
          <p:nvPr/>
        </p:nvCxnSpPr>
        <p:spPr>
          <a:xfrm>
            <a:off x="10343369" y="3018713"/>
            <a:ext cx="732002" cy="1087558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9344594" y="4193274"/>
            <a:ext cx="2729552" cy="82910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anose="020E0602020502020306" pitchFamily="34" charset="0"/>
              </a:rPr>
              <a:t>Campos de conocimientos</a:t>
            </a:r>
            <a:endParaRPr lang="es-MX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378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93</TotalTime>
  <Words>175</Words>
  <Application>Microsoft Office PowerPoint</Application>
  <PresentationFormat>Panorámica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Century Gothic</vt:lpstr>
      <vt:lpstr>Wingdings 3</vt:lpstr>
      <vt:lpstr>Sala de reuniones Ion</vt:lpstr>
      <vt:lpstr>Mapa mental de las estrategias de enseñanza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Larissa</dc:creator>
  <cp:lastModifiedBy>Larissa</cp:lastModifiedBy>
  <cp:revision>9</cp:revision>
  <dcterms:created xsi:type="dcterms:W3CDTF">2019-10-10T23:38:21Z</dcterms:created>
  <dcterms:modified xsi:type="dcterms:W3CDTF">2019-10-11T01:11:23Z</dcterms:modified>
</cp:coreProperties>
</file>