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88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7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79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4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026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01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84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73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583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5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715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3F3C3-66C7-4119-A04A-FD6F4317E2E1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31DE3-3495-41D0-B1C9-7F3FDF47CB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1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16750" y="26827"/>
            <a:ext cx="65105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Escuela Normal de Educación Preescolar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2" y="660407"/>
            <a:ext cx="15144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037" y="1782352"/>
            <a:ext cx="8676456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Virginia Libertad Reyna Hidalgo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Grado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3 Sección: B   </a:t>
            </a: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Número de Lista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Quinto Semestre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Optativo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Eduarda Maldonado Martínez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UNIDAD I. 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/>
              <a:t>CARACTERÍSTICAS DEL CONTEXTO ESTATAL Y REGIONAL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Competencias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Analiza la problemática educativa con base en su conocimiento del contexto estatal y de los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indicadores educativos para tomar decisiones que orienten su desempeño docente.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10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77982" y="2359999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https://infograph.venngage.com/ps/DTtAt9NxTPw/dark-background-mind-map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477982" y="17008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Link de mapa mental: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965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5" r="12972"/>
          <a:stretch/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8182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PRODUCCIONES RH</dc:creator>
  <cp:lastModifiedBy>PRODUCCIONES RH</cp:lastModifiedBy>
  <cp:revision>1</cp:revision>
  <dcterms:created xsi:type="dcterms:W3CDTF">2019-10-11T03:33:36Z</dcterms:created>
  <dcterms:modified xsi:type="dcterms:W3CDTF">2019-10-11T03:42:07Z</dcterms:modified>
</cp:coreProperties>
</file>