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8C20-7F90-4995-9105-CB27F65AD915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40F3B-C4AE-4B5D-AC6B-D2325E060F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5197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8C20-7F90-4995-9105-CB27F65AD915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40F3B-C4AE-4B5D-AC6B-D2325E060F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5950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8C20-7F90-4995-9105-CB27F65AD915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40F3B-C4AE-4B5D-AC6B-D2325E060F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4755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8C20-7F90-4995-9105-CB27F65AD915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40F3B-C4AE-4B5D-AC6B-D2325E060F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7778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8C20-7F90-4995-9105-CB27F65AD915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40F3B-C4AE-4B5D-AC6B-D2325E060F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4978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8C20-7F90-4995-9105-CB27F65AD915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40F3B-C4AE-4B5D-AC6B-D2325E060F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3935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8C20-7F90-4995-9105-CB27F65AD915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40F3B-C4AE-4B5D-AC6B-D2325E060F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3284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8C20-7F90-4995-9105-CB27F65AD915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40F3B-C4AE-4B5D-AC6B-D2325E060F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0682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8C20-7F90-4995-9105-CB27F65AD915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40F3B-C4AE-4B5D-AC6B-D2325E060F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9165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8C20-7F90-4995-9105-CB27F65AD915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40F3B-C4AE-4B5D-AC6B-D2325E060F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2970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8C20-7F90-4995-9105-CB27F65AD915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40F3B-C4AE-4B5D-AC6B-D2325E060F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3973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A8C20-7F90-4995-9105-CB27F65AD915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40F3B-C4AE-4B5D-AC6B-D2325E060F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251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62" y="764704"/>
            <a:ext cx="1885309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Imagen 2" descr="Descripción: http://187.160.244.18/sistema/imagenes/wiki/bullet2espacios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3643313"/>
            <a:ext cx="101607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323097" y="207313"/>
            <a:ext cx="693143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ESCUELA NORMAL DE EDUCACIÓN PREESCOLAR</a:t>
            </a: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182452" y="2366040"/>
            <a:ext cx="7231504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Lic. Eduarda Maldonado Hernández </a:t>
            </a: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Optativo </a:t>
            </a: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2000" dirty="0" smtClean="0">
                <a:latin typeface="Times New Roman" pitchFamily="18" charset="0"/>
                <a:cs typeface="Times New Roman" pitchFamily="18" charset="0"/>
              </a:rPr>
              <a:t>Adriana Guadalupe Ferrer Badillo </a:t>
            </a: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N° de lista </a:t>
            </a:r>
            <a:r>
              <a:rPr lang="es-MX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</a:t>
            </a: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2000" b="1" dirty="0" smtClean="0">
                <a:latin typeface="Times New Roman" pitchFamily="18" charset="0"/>
                <a:cs typeface="Times New Roman" pitchFamily="18" charset="0"/>
              </a:rPr>
              <a:t>Mapa Mental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UNIDAD DE APRENDIZAJE I. CARACTERÍSTICAS DEL CONTEXTO ESTATAL </a:t>
            </a: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705667" y="4540431"/>
            <a:ext cx="6115233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6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Analiza la problemática educativa con base en su conocimiento del contexto estatal y de los</a:t>
            </a:r>
            <a:endParaRPr lang="es-MX" sz="14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indicadores educativos para tomar decisiones que orienten su desempeño docente. Y REGIONAL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1600" dirty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s-MX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</a:t>
            </a:r>
            <a:r>
              <a:rPr kumimoji="0" lang="es-MX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de octubre de 2019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Saltillo, Coahuila</a:t>
            </a:r>
            <a:endParaRPr kumimoji="0" 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081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818122" y="2980109"/>
            <a:ext cx="5832648" cy="57606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>
                <a:latin typeface="Berlin Sans FB" pitchFamily="34" charset="0"/>
              </a:rPr>
              <a:t>Estrategias de aprendizaje </a:t>
            </a:r>
            <a:endParaRPr lang="es-MX" sz="3600" dirty="0">
              <a:latin typeface="Berlin Sans FB" pitchFamily="34" charset="0"/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281854" y="260647"/>
            <a:ext cx="1728192" cy="61672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  <a:latin typeface="Bodoni Bd BT" pitchFamily="18" charset="0"/>
              </a:rPr>
              <a:t>Proyectos </a:t>
            </a:r>
            <a:endParaRPr lang="es-MX" dirty="0">
              <a:solidFill>
                <a:schemeClr val="tx1"/>
              </a:solidFill>
              <a:latin typeface="Bodoni Bd BT" pitchFamily="18" charset="0"/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7092280" y="5445224"/>
            <a:ext cx="1728192" cy="108749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ysClr val="windowText" lastClr="000000"/>
                </a:solidFill>
                <a:latin typeface="Bodoni Bd BT" pitchFamily="18" charset="0"/>
              </a:rPr>
              <a:t>Aprendizaje análisis de casos. </a:t>
            </a:r>
            <a:endParaRPr lang="es-MX" dirty="0">
              <a:solidFill>
                <a:sysClr val="windowText" lastClr="000000"/>
              </a:solidFill>
              <a:latin typeface="Bodoni Bd BT" pitchFamily="18" charset="0"/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6804248" y="238984"/>
            <a:ext cx="1728192" cy="66973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  <a:latin typeface="Bodoni Bd BT" pitchFamily="18" charset="0"/>
              </a:rPr>
              <a:t>Servicios a la comunidad. </a:t>
            </a:r>
            <a:endParaRPr lang="es-MX" dirty="0">
              <a:solidFill>
                <a:schemeClr val="tx1"/>
              </a:solidFill>
              <a:latin typeface="Bodoni Bd BT" pitchFamily="18" charset="0"/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230590" y="5842138"/>
            <a:ext cx="2013812" cy="96620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ysClr val="windowText" lastClr="000000"/>
                </a:solidFill>
                <a:latin typeface="Bodoni Bd BT" pitchFamily="18" charset="0"/>
              </a:rPr>
              <a:t>Aprendizajes basado en problemas. </a:t>
            </a:r>
            <a:endParaRPr lang="es-MX" dirty="0">
              <a:solidFill>
                <a:sysClr val="windowText" lastClr="000000"/>
              </a:solidFill>
              <a:latin typeface="Bodoni Bd BT" pitchFamily="18" charset="0"/>
            </a:endParaRPr>
          </a:p>
        </p:txBody>
      </p:sp>
      <p:pic>
        <p:nvPicPr>
          <p:cNvPr id="3" name="Picture 4" descr="Imagen relacionada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4" t="-2280" r="114" b="11747"/>
          <a:stretch/>
        </p:blipFill>
        <p:spPr bwMode="auto">
          <a:xfrm>
            <a:off x="4211960" y="140877"/>
            <a:ext cx="2304256" cy="1535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11 Conector recto de flecha"/>
          <p:cNvCxnSpPr>
            <a:stCxn id="7" idx="1"/>
          </p:cNvCxnSpPr>
          <p:nvPr/>
        </p:nvCxnSpPr>
        <p:spPr>
          <a:xfrm flipH="1" flipV="1">
            <a:off x="6516216" y="569008"/>
            <a:ext cx="288032" cy="48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>
            <a:off x="7956376" y="908720"/>
            <a:ext cx="576064" cy="7678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/>
          <p:nvPr/>
        </p:nvCxnSpPr>
        <p:spPr>
          <a:xfrm flipH="1">
            <a:off x="7052200" y="966051"/>
            <a:ext cx="400120" cy="7105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 de flecha"/>
          <p:cNvCxnSpPr/>
          <p:nvPr/>
        </p:nvCxnSpPr>
        <p:spPr>
          <a:xfrm>
            <a:off x="467544" y="877370"/>
            <a:ext cx="58190" cy="6794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 de flecha"/>
          <p:cNvCxnSpPr/>
          <p:nvPr/>
        </p:nvCxnSpPr>
        <p:spPr>
          <a:xfrm>
            <a:off x="2010046" y="908720"/>
            <a:ext cx="378372" cy="346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Conector recto de flecha"/>
          <p:cNvCxnSpPr/>
          <p:nvPr/>
        </p:nvCxnSpPr>
        <p:spPr>
          <a:xfrm flipV="1">
            <a:off x="453726" y="5223891"/>
            <a:ext cx="144016" cy="595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Conector recto de flecha"/>
          <p:cNvCxnSpPr/>
          <p:nvPr/>
        </p:nvCxnSpPr>
        <p:spPr>
          <a:xfrm flipV="1">
            <a:off x="1936936" y="5445224"/>
            <a:ext cx="288032" cy="3737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Conector recto de flecha"/>
          <p:cNvCxnSpPr/>
          <p:nvPr/>
        </p:nvCxnSpPr>
        <p:spPr>
          <a:xfrm flipV="1">
            <a:off x="8388424" y="4850158"/>
            <a:ext cx="0" cy="7474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Conector recto de flecha"/>
          <p:cNvCxnSpPr/>
          <p:nvPr/>
        </p:nvCxnSpPr>
        <p:spPr>
          <a:xfrm flipH="1" flipV="1">
            <a:off x="6660232" y="5818957"/>
            <a:ext cx="468052" cy="2369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6" descr="Imagen relacionad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1106" y="5040661"/>
            <a:ext cx="2674886" cy="1724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n relacionad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1056" y="1831504"/>
            <a:ext cx="1850860" cy="1233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10" descr="Imagen relacionada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11" t="10997" r="5906" b="17625"/>
          <a:stretch/>
        </p:blipFill>
        <p:spPr bwMode="auto">
          <a:xfrm>
            <a:off x="7171056" y="3631730"/>
            <a:ext cx="1820272" cy="1218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4" name="53 Conector recto de flecha"/>
          <p:cNvCxnSpPr/>
          <p:nvPr/>
        </p:nvCxnSpPr>
        <p:spPr>
          <a:xfrm flipH="1" flipV="1">
            <a:off x="6804248" y="4864474"/>
            <a:ext cx="366808" cy="8855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Picture 12" descr="Resultado de imagen para aprendizaje basado en problemas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1" t="8125" r="12103" b="15182"/>
          <a:stretch/>
        </p:blipFill>
        <p:spPr bwMode="auto">
          <a:xfrm>
            <a:off x="94390" y="3918262"/>
            <a:ext cx="1771640" cy="1305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14" descr="Imagen relacionada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19" t="5245" r="5735"/>
          <a:stretch/>
        </p:blipFill>
        <p:spPr bwMode="auto">
          <a:xfrm>
            <a:off x="2155876" y="4018372"/>
            <a:ext cx="1688687" cy="1426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Resultado de imagen para aprendizaje basado en proyecto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90" y="1556792"/>
            <a:ext cx="2223119" cy="1183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54 Rectángulo"/>
          <p:cNvSpPr/>
          <p:nvPr/>
        </p:nvSpPr>
        <p:spPr>
          <a:xfrm>
            <a:off x="2444855" y="877370"/>
            <a:ext cx="1287319" cy="11443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600" dirty="0" smtClean="0">
                <a:latin typeface="Arial Narrow" pitchFamily="34" charset="0"/>
              </a:rPr>
              <a:t>Definir, investigar, planificar y desarrollar .</a:t>
            </a:r>
            <a:endParaRPr lang="es-MX" sz="1600" dirty="0">
              <a:latin typeface="Arial Narrow" pitchFamily="34" charset="0"/>
            </a:endParaRPr>
          </a:p>
        </p:txBody>
      </p:sp>
      <p:sp>
        <p:nvSpPr>
          <p:cNvPr id="64" name="63 Rectángulo"/>
          <p:cNvSpPr/>
          <p:nvPr/>
        </p:nvSpPr>
        <p:spPr>
          <a:xfrm>
            <a:off x="5659867" y="1826321"/>
            <a:ext cx="1287319" cy="11443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600" dirty="0" smtClean="0">
                <a:latin typeface="Arial Narrow" pitchFamily="34" charset="0"/>
              </a:rPr>
              <a:t>Apoyar y guiar, un objetivo en común. </a:t>
            </a:r>
            <a:endParaRPr lang="es-MX" sz="1600" dirty="0">
              <a:latin typeface="Arial Narrow" pitchFamily="34" charset="0"/>
            </a:endParaRPr>
          </a:p>
        </p:txBody>
      </p:sp>
      <p:sp>
        <p:nvSpPr>
          <p:cNvPr id="65" name="64 Rectángulo"/>
          <p:cNvSpPr/>
          <p:nvPr/>
        </p:nvSpPr>
        <p:spPr>
          <a:xfrm>
            <a:off x="5665645" y="3720099"/>
            <a:ext cx="1287319" cy="11443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600" dirty="0" smtClean="0">
                <a:latin typeface="Arial Narrow" pitchFamily="34" charset="0"/>
              </a:rPr>
              <a:t>Analizar, casos de la vida real.</a:t>
            </a:r>
            <a:endParaRPr lang="es-MX" sz="1600" dirty="0">
              <a:latin typeface="Arial Narrow" pitchFamily="34" charset="0"/>
            </a:endParaRPr>
          </a:p>
        </p:txBody>
      </p:sp>
      <p:sp>
        <p:nvSpPr>
          <p:cNvPr id="67" name="66 Rectángulo"/>
          <p:cNvSpPr/>
          <p:nvPr/>
        </p:nvSpPr>
        <p:spPr>
          <a:xfrm>
            <a:off x="2447127" y="5649087"/>
            <a:ext cx="1287319" cy="11443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600" dirty="0" smtClean="0">
                <a:latin typeface="Arial Narrow" pitchFamily="34" charset="0"/>
              </a:rPr>
              <a:t>Apoyar, buscar solución e investigar .</a:t>
            </a:r>
            <a:endParaRPr lang="es-MX" sz="16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046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119</Words>
  <Application>Microsoft Office PowerPoint</Application>
  <PresentationFormat>Presentación en pantalla (4:3)</PresentationFormat>
  <Paragraphs>23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karla duran</dc:creator>
  <cp:lastModifiedBy>karla duran</cp:lastModifiedBy>
  <cp:revision>11</cp:revision>
  <dcterms:created xsi:type="dcterms:W3CDTF">2019-10-10T19:30:56Z</dcterms:created>
  <dcterms:modified xsi:type="dcterms:W3CDTF">2019-10-11T03:16:19Z</dcterms:modified>
</cp:coreProperties>
</file>