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56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1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37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76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27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25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78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48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29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7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07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761D-C72F-43C7-8EED-1A87CFEC5742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A5DA-D742-4DC4-B34E-AF30017F3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72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16" y="260647"/>
            <a:ext cx="3392796" cy="646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scontent.fntr6-1.fna.fbcdn.net/v/t1.15752-9/72410644_250645999178407_4984693444069818368_n.jpg?_nc_cat=109&amp;_nc_oc=AQmZUCU4_mOAVRHUHAOz5tFEQlpLuj_7qJoM3WMn9iI8zPEXbRFky_Do1GbphoiWLUwxhOHDKKbfX6T31o6aJEo6&amp;_nc_ht=scontent.fntr6-1.fna&amp;oh=a0383635b3472c6d8878db18fc32c409&amp;oe=5E3435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0647"/>
            <a:ext cx="3384376" cy="644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975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duran</dc:creator>
  <cp:lastModifiedBy>karla duran</cp:lastModifiedBy>
  <cp:revision>1</cp:revision>
  <dcterms:created xsi:type="dcterms:W3CDTF">2019-10-12T03:58:24Z</dcterms:created>
  <dcterms:modified xsi:type="dcterms:W3CDTF">2019-10-12T04:01:31Z</dcterms:modified>
</cp:coreProperties>
</file>