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608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064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489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178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094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316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574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669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41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659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88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6BEC8-D19D-4E69-8CC8-705A6E989853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9DC4-10AF-40F6-90E0-9F35C81F98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144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802" y="527052"/>
            <a:ext cx="13692803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08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80864" cy="6858594"/>
          </a:xfrm>
          <a:prstGeom prst="rect">
            <a:avLst/>
          </a:prstGeom>
        </p:spPr>
      </p:pic>
      <p:sp>
        <p:nvSpPr>
          <p:cNvPr id="4" name="AutoShape 2" descr="blob:https://web.whatsapp.com/77aeb30c-545d-49e9-a501-8f3f88a7853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13593" b="27894"/>
          <a:stretch/>
        </p:blipFill>
        <p:spPr>
          <a:xfrm>
            <a:off x="738993" y="956468"/>
            <a:ext cx="10534650" cy="494506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07975" y="361950"/>
            <a:ext cx="11503025" cy="61341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2095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80864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7975" y="361950"/>
            <a:ext cx="11503025" cy="61341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57" r="26755"/>
          <a:stretch/>
        </p:blipFill>
        <p:spPr>
          <a:xfrm rot="5400000">
            <a:off x="2940046" y="690461"/>
            <a:ext cx="5923759" cy="54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74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</cp:revision>
  <dcterms:created xsi:type="dcterms:W3CDTF">2019-10-11T04:58:20Z</dcterms:created>
  <dcterms:modified xsi:type="dcterms:W3CDTF">2019-10-11T04:58:29Z</dcterms:modified>
</cp:coreProperties>
</file>