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4" r:id="rId10"/>
    <p:sldId id="265" r:id="rId11"/>
    <p:sldId id="266" r:id="rId12"/>
    <p:sldId id="263" r:id="rId13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44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394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64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9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22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72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78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354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45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48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63DA-450D-4351-A9CC-699D26142AE6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FB62-F85E-41F0-BCDF-0906438B37F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08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8750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15345" y="7426036"/>
            <a:ext cx="22167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749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9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4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71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</Words>
  <Application>Microsoft Office PowerPoint</Application>
  <PresentationFormat>Carta (216 x 279 mm)</PresentationFormat>
  <Paragraphs>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5</cp:revision>
  <dcterms:created xsi:type="dcterms:W3CDTF">2019-10-11T02:08:41Z</dcterms:created>
  <dcterms:modified xsi:type="dcterms:W3CDTF">2019-10-11T17:52:30Z</dcterms:modified>
</cp:coreProperties>
</file>