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086CC-BF43-49A8-8CF8-AA0CC2D45E2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96E8-4273-4FF9-A9ED-4C33E3AFA3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0479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086CC-BF43-49A8-8CF8-AA0CC2D45E2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96E8-4273-4FF9-A9ED-4C33E3AFA3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162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086CC-BF43-49A8-8CF8-AA0CC2D45E2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96E8-4273-4FF9-A9ED-4C33E3AFA3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73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086CC-BF43-49A8-8CF8-AA0CC2D45E2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96E8-4273-4FF9-A9ED-4C33E3AFA3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3239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086CC-BF43-49A8-8CF8-AA0CC2D45E2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96E8-4273-4FF9-A9ED-4C33E3AFA3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415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086CC-BF43-49A8-8CF8-AA0CC2D45E2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96E8-4273-4FF9-A9ED-4C33E3AFA3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3920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086CC-BF43-49A8-8CF8-AA0CC2D45E2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96E8-4273-4FF9-A9ED-4C33E3AFA3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067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086CC-BF43-49A8-8CF8-AA0CC2D45E2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96E8-4273-4FF9-A9ED-4C33E3AFA3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0777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086CC-BF43-49A8-8CF8-AA0CC2D45E2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96E8-4273-4FF9-A9ED-4C33E3AFA3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4605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086CC-BF43-49A8-8CF8-AA0CC2D45E2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96E8-4273-4FF9-A9ED-4C33E3AFA3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142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086CC-BF43-49A8-8CF8-AA0CC2D45E2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096E8-4273-4FF9-A9ED-4C33E3AFA3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689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086CC-BF43-49A8-8CF8-AA0CC2D45E20}" type="datetimeFigureOut">
              <a:rPr lang="es-MX" smtClean="0"/>
              <a:t>21/10/2019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096E8-4273-4FF9-A9ED-4C33E3AFA3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70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9247" y="1027688"/>
            <a:ext cx="9981955" cy="561485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696607" y="451945"/>
            <a:ext cx="3434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America</a:t>
            </a:r>
            <a:r>
              <a:rPr lang="es-MX" dirty="0" smtClean="0"/>
              <a:t> </a:t>
            </a:r>
            <a:r>
              <a:rPr lang="es-MX" dirty="0" err="1"/>
              <a:t>M</a:t>
            </a:r>
            <a:r>
              <a:rPr lang="es-MX" dirty="0" err="1" smtClean="0"/>
              <a:t>onserrath</a:t>
            </a:r>
            <a:r>
              <a:rPr lang="es-MX" dirty="0" smtClean="0"/>
              <a:t> </a:t>
            </a:r>
            <a:r>
              <a:rPr lang="es-MX" dirty="0" err="1"/>
              <a:t>B</a:t>
            </a:r>
            <a:r>
              <a:rPr lang="es-MX" dirty="0" err="1" smtClean="0"/>
              <a:t>arrozo</a:t>
            </a:r>
            <a:r>
              <a:rPr lang="es-MX" dirty="0" smtClean="0"/>
              <a:t> Mata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35552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2</cp:revision>
  <dcterms:created xsi:type="dcterms:W3CDTF">2019-10-21T14:10:02Z</dcterms:created>
  <dcterms:modified xsi:type="dcterms:W3CDTF">2019-10-21T14:10:29Z</dcterms:modified>
</cp:coreProperties>
</file>