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87A2-1E4E-4867-BFF4-CCD6928F2DA2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B403-9CAF-46B3-A167-82EC480117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617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87A2-1E4E-4867-BFF4-CCD6928F2DA2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B403-9CAF-46B3-A167-82EC480117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086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87A2-1E4E-4867-BFF4-CCD6928F2DA2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B403-9CAF-46B3-A167-82EC480117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486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87A2-1E4E-4867-BFF4-CCD6928F2DA2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B403-9CAF-46B3-A167-82EC480117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785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87A2-1E4E-4867-BFF4-CCD6928F2DA2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B403-9CAF-46B3-A167-82EC480117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393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87A2-1E4E-4867-BFF4-CCD6928F2DA2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B403-9CAF-46B3-A167-82EC480117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61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87A2-1E4E-4867-BFF4-CCD6928F2DA2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B403-9CAF-46B3-A167-82EC480117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45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87A2-1E4E-4867-BFF4-CCD6928F2DA2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B403-9CAF-46B3-A167-82EC480117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274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87A2-1E4E-4867-BFF4-CCD6928F2DA2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B403-9CAF-46B3-A167-82EC480117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606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87A2-1E4E-4867-BFF4-CCD6928F2DA2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B403-9CAF-46B3-A167-82EC480117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498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87A2-1E4E-4867-BFF4-CCD6928F2DA2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B403-9CAF-46B3-A167-82EC480117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578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987A2-1E4E-4867-BFF4-CCD6928F2DA2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DB403-9CAF-46B3-A167-82EC480117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076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57" y="189411"/>
            <a:ext cx="11442841" cy="643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1633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Karina Rivera</dc:creator>
  <cp:lastModifiedBy>Karina Rivera</cp:lastModifiedBy>
  <cp:revision>1</cp:revision>
  <dcterms:created xsi:type="dcterms:W3CDTF">2019-10-21T18:48:33Z</dcterms:created>
  <dcterms:modified xsi:type="dcterms:W3CDTF">2019-10-21T18:48:44Z</dcterms:modified>
</cp:coreProperties>
</file>