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987A2-1E4E-4867-BFF4-CCD6928F2DA2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B403-9CAF-46B3-A167-82EC480117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6177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987A2-1E4E-4867-BFF4-CCD6928F2DA2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B403-9CAF-46B3-A167-82EC480117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086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987A2-1E4E-4867-BFF4-CCD6928F2DA2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B403-9CAF-46B3-A167-82EC480117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4862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987A2-1E4E-4867-BFF4-CCD6928F2DA2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B403-9CAF-46B3-A167-82EC480117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7854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987A2-1E4E-4867-BFF4-CCD6928F2DA2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B403-9CAF-46B3-A167-82EC480117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393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987A2-1E4E-4867-BFF4-CCD6928F2DA2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B403-9CAF-46B3-A167-82EC480117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616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987A2-1E4E-4867-BFF4-CCD6928F2DA2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B403-9CAF-46B3-A167-82EC480117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459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987A2-1E4E-4867-BFF4-CCD6928F2DA2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B403-9CAF-46B3-A167-82EC480117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2742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987A2-1E4E-4867-BFF4-CCD6928F2DA2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B403-9CAF-46B3-A167-82EC480117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606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987A2-1E4E-4867-BFF4-CCD6928F2DA2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B403-9CAF-46B3-A167-82EC480117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4989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987A2-1E4E-4867-BFF4-CCD6928F2DA2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B403-9CAF-46B3-A167-82EC480117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578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987A2-1E4E-4867-BFF4-CCD6928F2DA2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DB403-9CAF-46B3-A167-82EC480117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0764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757" y="189411"/>
            <a:ext cx="11442841" cy="6433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1633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Karina Rivera</dc:creator>
  <cp:lastModifiedBy>Karina Rivera</cp:lastModifiedBy>
  <cp:revision>1</cp:revision>
  <dcterms:created xsi:type="dcterms:W3CDTF">2019-10-21T18:48:33Z</dcterms:created>
  <dcterms:modified xsi:type="dcterms:W3CDTF">2019-10-21T18:48:44Z</dcterms:modified>
</cp:coreProperties>
</file>