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E721B9-7591-4336-85EF-2CF7F517E6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F381BEB-23F8-40D4-B17D-DADC0FCA1A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9D8FCB7-0459-484C-BA90-759FA244FB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FBB86-3FA2-4826-AF96-9E6F3EC590B0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318F507-124B-4C0E-8F47-B472F5177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29E82CD-80A9-47D3-BD74-90979C2CD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9C5A2-586B-418B-A03C-7A5674AC10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38714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868CE5-A482-4C68-B4ED-49FE1EE40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64D31B3-17F7-4ABA-899A-7EA123EAB2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93C854B-B55D-4D08-ABAD-EF9EF9ECF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FBB86-3FA2-4826-AF96-9E6F3EC590B0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5BE74F-89C6-4309-9220-3FC4F7E7C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C6CF10B-20C6-47D9-9C74-ADB67AEA3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9C5A2-586B-418B-A03C-7A5674AC10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76887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4B6ECAE-FBB0-4F28-83F8-AF95D7B6CD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728D0E8-8761-4F67-86E8-526714F029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4EC3656-AB99-4882-BA00-1AEA96F0C5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FBB86-3FA2-4826-AF96-9E6F3EC590B0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79C9166-9D0D-429A-B454-C35DCDFE4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D146886-0D7D-4F94-9C0F-9D87AFB49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9C5A2-586B-418B-A03C-7A5674AC10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1514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E1581D-4AB0-40A7-B75E-0654ADB0AE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03A546A-B813-4B24-8FF3-ED138988A0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ECCB213-2FB9-4699-9923-9FD388F70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FBB86-3FA2-4826-AF96-9E6F3EC590B0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0301EE4-C6F8-42F7-A58F-B447A8F68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0F1A174-F00E-44BD-9BE3-5F090F592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9C5A2-586B-418B-A03C-7A5674AC10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4108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9AF157-BC4B-4264-9969-6EACD0D85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F7F0BF2-B84E-442C-8011-CFF1AF0953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D58045D-76F4-4896-B4F8-64FD885FA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FBB86-3FA2-4826-AF96-9E6F3EC590B0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5E46FB3-3750-4641-93BC-CA5A6AB66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538B20-FEF5-4622-BD98-9DF0111495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9C5A2-586B-418B-A03C-7A5674AC10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58844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83BE78-F094-42FB-B8C1-6EB112B9E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D07D361-6464-477A-BD46-C10CA167D6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14A98D9-86C7-4092-846B-6B13DF41BE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0FC0481-6D14-40A9-9208-8B89C9842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FBB86-3FA2-4826-AF96-9E6F3EC590B0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A3751BC-3F31-45E4-874E-720FBDFDD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99DA7C1-6979-43B8-9E87-31BB72A9D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9C5A2-586B-418B-A03C-7A5674AC10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0823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EB0207-1B0C-4E40-94A9-4EF2A4F5D0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793AF0E-6423-4C29-A2DD-B2071CCD0D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DF782BA-D559-4321-AD48-586E5252D0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48EF3F8-C619-47F3-90AA-7446298DC0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C02031A-2DFA-4911-B5BF-2EBBA4A7ED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648EC45-3D26-42E9-A38D-7BC27F0894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FBB86-3FA2-4826-AF96-9E6F3EC590B0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FD5A2C3-656D-4F2C-8221-C3703B8EF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4A0413A-EDF4-4BF5-8C15-DE01F7E4A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9C5A2-586B-418B-A03C-7A5674AC10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26697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ECA2FA-7124-4F30-A5BF-5D7AD1E4F2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E34DCB4-D2E4-4D49-94CF-72B33A979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FBB86-3FA2-4826-AF96-9E6F3EC590B0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1CA2C38-EA23-4437-A75D-375C8FABF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BE8F827-F47A-489C-8351-22A426090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9C5A2-586B-418B-A03C-7A5674AC10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74586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ACF0A69-9545-49AB-BCAC-68A8BFCD3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FBB86-3FA2-4826-AF96-9E6F3EC590B0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A26277F-326C-4800-85EC-F6EEAA9C6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456ABA0-AE9C-476B-8129-7D1D47567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9C5A2-586B-418B-A03C-7A5674AC10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39450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DEAF11-0B96-484D-AB51-CC2FD016F8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509EA4F-E3B3-46AE-8CEF-DC9950BA46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9963FDF-D9D4-459B-8D3D-98F9193089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8589F29-C1B4-4AC1-A055-908C2B1601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FBB86-3FA2-4826-AF96-9E6F3EC590B0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0487B4C-C04C-4C80-9574-529C6F6259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5BF5AE2-FF71-412B-A6D0-30B0D703D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9C5A2-586B-418B-A03C-7A5674AC10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3772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92630F-B1EB-45F4-BB73-2B1338B4C0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92D0B5C-317C-4C0E-9F4A-80C55947F2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208CE4D-9A43-470F-9C44-7DD4EE660D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6D518C9-56E4-418E-8550-EAB8A85AB3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FBB86-3FA2-4826-AF96-9E6F3EC590B0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B5075A3-8C67-4586-80BA-E9D9B70CF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49CA3C-95C9-4718-AEFB-1194994F9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9C5A2-586B-418B-A03C-7A5674AC10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5832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DB7D416-BF10-4F48-B221-656473EA8B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7827134-8852-4430-857D-54FE74DD5B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1B0D0F8-01F3-4F8E-820F-344A6E2F91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2FBB86-3FA2-4826-AF96-9E6F3EC590B0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A8BB2E9-305D-4288-961A-CFC579BE95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9345F79-A282-4C6E-83B3-0551CF9949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B9C5A2-586B-418B-A03C-7A5674AC10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0012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193DE1-6E0B-45BA-A6C4-9B47A9953B3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148134C-3A3F-488E-B60A-9A36709EE87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 dirty="0"/>
          </a:p>
        </p:txBody>
      </p:sp>
      <p:pic>
        <p:nvPicPr>
          <p:cNvPr id="5" name="Imagen 4" descr="Pantalla de una computadora&#10;&#10;Descripción generada automáticamente">
            <a:extLst>
              <a:ext uri="{FF2B5EF4-FFF2-40B4-BE49-F238E27FC236}">
                <a16:creationId xmlns:a16="http://schemas.microsoft.com/office/drawing/2014/main" id="{96FF8319-F5E1-4CB4-8384-269B090459C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26" r="10051" b="12205"/>
          <a:stretch/>
        </p:blipFill>
        <p:spPr>
          <a:xfrm>
            <a:off x="1524000" y="309490"/>
            <a:ext cx="9575409" cy="6020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65753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cielo reyes martinez</dc:creator>
  <cp:lastModifiedBy>cielo reyes martinez</cp:lastModifiedBy>
  <cp:revision>1</cp:revision>
  <dcterms:created xsi:type="dcterms:W3CDTF">2019-10-22T03:54:47Z</dcterms:created>
  <dcterms:modified xsi:type="dcterms:W3CDTF">2019-10-22T04:02:21Z</dcterms:modified>
</cp:coreProperties>
</file>