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E721B9-7591-4336-85EF-2CF7F517E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381BEB-23F8-40D4-B17D-DADC0FCA1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D8FCB7-0459-484C-BA90-759FA244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18F507-124B-4C0E-8F47-B472F517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9E82CD-80A9-47D3-BD74-90979C2C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71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68CE5-A482-4C68-B4ED-49FE1EE4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4D31B3-17F7-4ABA-899A-7EA123EA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3C854B-B55D-4D08-ABAD-EF9EF9ECF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5BE74F-89C6-4309-9220-3FC4F7E7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6CF10B-20C6-47D9-9C74-ADB67AEA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88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4B6ECAE-FBB0-4F28-83F8-AF95D7B6C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28D0E8-8761-4F67-86E8-526714F02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EC3656-AB99-4882-BA00-1AEA96F0C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9C9166-9D0D-429A-B454-C35DCDFE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146886-0D7D-4F94-9C0F-9D87AFB4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51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1581D-4AB0-40A7-B75E-0654ADB0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A546A-B813-4B24-8FF3-ED138988A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CCB213-2FB9-4699-9923-9FD388F7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301EE4-C6F8-42F7-A58F-B447A8F6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F1A174-F00E-44BD-9BE3-5F090F59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08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AF157-BC4B-4264-9969-6EACD0D8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7F0BF2-B84E-442C-8011-CFF1AF095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58045D-76F4-4896-B4F8-64FD885F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E46FB3-3750-4641-93BC-CA5A6AB6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538B20-FEF5-4622-BD98-9DF01114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84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3BE78-F094-42FB-B8C1-6EB112B9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07D361-6464-477A-BD46-C10CA167D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4A98D9-86C7-4092-846B-6B13DF41B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FC0481-6D14-40A9-9208-8B89C984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3751BC-3F31-45E4-874E-720FBDFD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9DA7C1-6979-43B8-9E87-31BB72A9D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82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EB0207-1B0C-4E40-94A9-4EF2A4F5D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93AF0E-6423-4C29-A2DD-B2071CCD0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F782BA-D559-4321-AD48-586E5252D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8EF3F8-C619-47F3-90AA-7446298DC0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02031A-2DFA-4911-B5BF-2EBBA4A7E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648EC45-3D26-42E9-A38D-7BC27F08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D5A2C3-656D-4F2C-8221-C3703B8E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A0413A-EDF4-4BF5-8C15-DE01F7E4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69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CA2FA-7124-4F30-A5BF-5D7AD1E4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34DCB4-D2E4-4D49-94CF-72B33A979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CA2C38-EA23-4437-A75D-375C8FAB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E8F827-F47A-489C-8351-22A426090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458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CF0A69-9545-49AB-BCAC-68A8BFCD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26277F-326C-4800-85EC-F6EEAA9C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56ABA0-AE9C-476B-8129-7D1D4756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45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EAF11-0B96-484D-AB51-CC2FD016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9EA4F-E3B3-46AE-8CEF-DC9950BA4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963FDF-D9D4-459B-8D3D-98F919308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589F29-C1B4-4AC1-A055-908C2B16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487B4C-C04C-4C80-9574-529C6F625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BF5AE2-FF71-412B-A6D0-30B0D703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77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2630F-B1EB-45F4-BB73-2B1338B4C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2D0B5C-317C-4C0E-9F4A-80C55947F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08CE4D-9A43-470F-9C44-7DD4EE660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D518C9-56E4-418E-8550-EAB8A85AB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5075A3-8C67-4586-80BA-E9D9B70C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49CA3C-95C9-4718-AEFB-1194994F9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583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B7D416-BF10-4F48-B221-656473EA8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827134-8852-4430-857D-54FE74DD5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B0D0F8-01F3-4F8E-820F-344A6E2F9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FBB86-3FA2-4826-AF96-9E6F3EC590B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8BB2E9-305D-4288-961A-CFC579BE9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345F79-A282-4C6E-83B3-0551CF994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9C5A2-586B-418B-A03C-7A5674AC10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01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93DE1-6E0B-45BA-A6C4-9B47A9953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48134C-3A3F-488E-B60A-9A36709EE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 descr="Pantalla de una computadora&#10;&#10;Descripción generada automáticamente">
            <a:extLst>
              <a:ext uri="{FF2B5EF4-FFF2-40B4-BE49-F238E27FC236}">
                <a16:creationId xmlns:a16="http://schemas.microsoft.com/office/drawing/2014/main" id="{96FF8319-F5E1-4CB4-8384-269B090459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6" r="10051" b="12205"/>
          <a:stretch/>
        </p:blipFill>
        <p:spPr>
          <a:xfrm>
            <a:off x="1524000" y="309490"/>
            <a:ext cx="9575409" cy="602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575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cielo reyes martinez</dc:creator>
  <cp:lastModifiedBy>cielo reyes martinez</cp:lastModifiedBy>
  <cp:revision>1</cp:revision>
  <dcterms:created xsi:type="dcterms:W3CDTF">2019-10-22T03:54:47Z</dcterms:created>
  <dcterms:modified xsi:type="dcterms:W3CDTF">2019-10-22T04:02:21Z</dcterms:modified>
</cp:coreProperties>
</file>