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66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28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16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806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220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79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414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55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076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84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408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CD1B5-A1D1-4F4F-8ECE-545990A0269F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C9523-5AE2-4C34-A301-9EA8A72DD2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79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083" t="19913" r="56823" b="11946"/>
          <a:stretch/>
        </p:blipFill>
        <p:spPr>
          <a:xfrm>
            <a:off x="2831364" y="849978"/>
            <a:ext cx="6110344" cy="58414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77462" y="430924"/>
            <a:ext cx="9585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Laureano Valdez Lucia del Carmen 1° “B”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3396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2019-10-21T13:58:10Z</dcterms:created>
  <dcterms:modified xsi:type="dcterms:W3CDTF">2019-10-21T13:58:22Z</dcterms:modified>
</cp:coreProperties>
</file>