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BCE5-D20A-47A8-ACEF-148FCF7F5F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EB2A-6EB0-4F39-B249-44AC5A45A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61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BCE5-D20A-47A8-ACEF-148FCF7F5F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EB2A-6EB0-4F39-B249-44AC5A45A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0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BCE5-D20A-47A8-ACEF-148FCF7F5F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EB2A-6EB0-4F39-B249-44AC5A45A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42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BCE5-D20A-47A8-ACEF-148FCF7F5F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EB2A-6EB0-4F39-B249-44AC5A45A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573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BCE5-D20A-47A8-ACEF-148FCF7F5F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EB2A-6EB0-4F39-B249-44AC5A45A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685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BCE5-D20A-47A8-ACEF-148FCF7F5F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EB2A-6EB0-4F39-B249-44AC5A45A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623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BCE5-D20A-47A8-ACEF-148FCF7F5F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EB2A-6EB0-4F39-B249-44AC5A45A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671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BCE5-D20A-47A8-ACEF-148FCF7F5F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EB2A-6EB0-4F39-B249-44AC5A45A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572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BCE5-D20A-47A8-ACEF-148FCF7F5F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EB2A-6EB0-4F39-B249-44AC5A45A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06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BCE5-D20A-47A8-ACEF-148FCF7F5F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EB2A-6EB0-4F39-B249-44AC5A45A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612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BCE5-D20A-47A8-ACEF-148FCF7F5F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EB2A-6EB0-4F39-B249-44AC5A45A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983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ABCE5-D20A-47A8-ACEF-148FCF7F5F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CEB2A-6EB0-4F39-B249-44AC5A45A3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34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3304" b="5000"/>
          <a:stretch/>
        </p:blipFill>
        <p:spPr>
          <a:xfrm>
            <a:off x="491762" y="339634"/>
            <a:ext cx="11414845" cy="588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6406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2019-10-21T23:50:52Z</dcterms:created>
  <dcterms:modified xsi:type="dcterms:W3CDTF">2019-10-21T23:51:06Z</dcterms:modified>
</cp:coreProperties>
</file>