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AF6A-8825-415B-86CB-883CBAC1CF84}" type="datetimeFigureOut">
              <a:rPr lang="es-ES" smtClean="0"/>
              <a:t>22/10/2019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4D8B6-508F-454A-A154-9A6C7E264B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04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4D8B6-508F-454A-A154-9A6C7E264BD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04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50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0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015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68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049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655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64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639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69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02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91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36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2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78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32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1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AD7D-D038-47EE-AF0C-54CA6165CD7A}" type="datetimeFigureOut">
              <a:rPr lang="es-MX" smtClean="0"/>
              <a:pPr/>
              <a:t>22/10/2019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BB8057-EC3A-4EF8-AC91-F2364331871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780067-12AA-4E35-BD4A-711AA8C82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1</Words>
  <Application>Microsoft Office PowerPoint</Application>
  <PresentationFormat>Presentación en pantalla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ismael</dc:creator>
  <cp:lastModifiedBy>Betzayra Moncada</cp:lastModifiedBy>
  <cp:revision>15</cp:revision>
  <dcterms:created xsi:type="dcterms:W3CDTF">2018-10-06T01:23:34Z</dcterms:created>
  <dcterms:modified xsi:type="dcterms:W3CDTF">2019-10-21T23:24:46Z</dcterms:modified>
</cp:coreProperties>
</file>