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6AF6A-8825-415B-86CB-883CBAC1CF84}" type="datetimeFigureOut">
              <a:rPr lang="es-ES" smtClean="0"/>
              <a:t>22/10/2019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A4D8B6-508F-454A-A154-9A6C7E264B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8049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A4D8B6-508F-454A-A154-9A6C7E264BD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0045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AD7D-D038-47EE-AF0C-54CA6165CD7A}" type="datetimeFigureOut">
              <a:rPr lang="es-MX" smtClean="0"/>
              <a:pPr/>
              <a:t>22/10/2019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8057-EC3A-4EF8-AC91-F2364331871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9500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AD7D-D038-47EE-AF0C-54CA6165CD7A}" type="datetimeFigureOut">
              <a:rPr lang="es-MX" smtClean="0"/>
              <a:pPr/>
              <a:t>22/10/2019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8057-EC3A-4EF8-AC91-F2364331871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4809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AD7D-D038-47EE-AF0C-54CA6165CD7A}" type="datetimeFigureOut">
              <a:rPr lang="es-MX" smtClean="0"/>
              <a:pPr/>
              <a:t>22/10/2019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8057-EC3A-4EF8-AC91-F2364331871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4015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AD7D-D038-47EE-AF0C-54CA6165CD7A}" type="datetimeFigureOut">
              <a:rPr lang="es-MX" smtClean="0"/>
              <a:pPr/>
              <a:t>22/10/2019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8057-EC3A-4EF8-AC91-F2364331871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1685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AD7D-D038-47EE-AF0C-54CA6165CD7A}" type="datetimeFigureOut">
              <a:rPr lang="es-MX" smtClean="0"/>
              <a:pPr/>
              <a:t>22/10/2019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8057-EC3A-4EF8-AC91-F2364331871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30490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AD7D-D038-47EE-AF0C-54CA6165CD7A}" type="datetimeFigureOut">
              <a:rPr lang="es-MX" smtClean="0"/>
              <a:pPr/>
              <a:t>22/10/2019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8057-EC3A-4EF8-AC91-F2364331871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8655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AD7D-D038-47EE-AF0C-54CA6165CD7A}" type="datetimeFigureOut">
              <a:rPr lang="es-MX" smtClean="0"/>
              <a:pPr/>
              <a:t>22/10/2019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8057-EC3A-4EF8-AC91-F2364331871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46431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AD7D-D038-47EE-AF0C-54CA6165CD7A}" type="datetimeFigureOut">
              <a:rPr lang="es-MX" smtClean="0"/>
              <a:pPr/>
              <a:t>22/10/2019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8057-EC3A-4EF8-AC91-F2364331871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6394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AD7D-D038-47EE-AF0C-54CA6165CD7A}" type="datetimeFigureOut">
              <a:rPr lang="es-MX" smtClean="0"/>
              <a:pPr/>
              <a:t>22/10/2019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8057-EC3A-4EF8-AC91-F2364331871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69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AD7D-D038-47EE-AF0C-54CA6165CD7A}" type="datetimeFigureOut">
              <a:rPr lang="es-MX" smtClean="0"/>
              <a:pPr/>
              <a:t>22/10/2019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8057-EC3A-4EF8-AC91-F2364331871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9025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AD7D-D038-47EE-AF0C-54CA6165CD7A}" type="datetimeFigureOut">
              <a:rPr lang="es-MX" smtClean="0"/>
              <a:pPr/>
              <a:t>22/10/2019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8057-EC3A-4EF8-AC91-F2364331871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9912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AD7D-D038-47EE-AF0C-54CA6165CD7A}" type="datetimeFigureOut">
              <a:rPr lang="es-MX" smtClean="0"/>
              <a:pPr/>
              <a:t>22/10/2019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8057-EC3A-4EF8-AC91-F2364331871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436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AD7D-D038-47EE-AF0C-54CA6165CD7A}" type="datetimeFigureOut">
              <a:rPr lang="es-MX" smtClean="0"/>
              <a:pPr/>
              <a:t>22/10/2019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8057-EC3A-4EF8-AC91-F2364331871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0266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AD7D-D038-47EE-AF0C-54CA6165CD7A}" type="datetimeFigureOut">
              <a:rPr lang="es-MX" smtClean="0"/>
              <a:pPr/>
              <a:t>22/10/2019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8057-EC3A-4EF8-AC91-F2364331871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3785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AD7D-D038-47EE-AF0C-54CA6165CD7A}" type="datetimeFigureOut">
              <a:rPr lang="es-MX" smtClean="0"/>
              <a:pPr/>
              <a:t>22/10/2019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8057-EC3A-4EF8-AC91-F2364331871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232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AD7D-D038-47EE-AF0C-54CA6165CD7A}" type="datetimeFigureOut">
              <a:rPr lang="es-MX" smtClean="0"/>
              <a:pPr/>
              <a:t>22/10/2019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8057-EC3A-4EF8-AC91-F2364331871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3125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2AD7D-D038-47EE-AF0C-54CA6165CD7A}" type="datetimeFigureOut">
              <a:rPr lang="es-MX" smtClean="0"/>
              <a:pPr/>
              <a:t>22/10/2019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5BB8057-EC3A-4EF8-AC91-F2364331871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11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1780067-12AA-4E35-BD4A-711AA8C824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205</TotalTime>
  <Words>1</Words>
  <Application>Microsoft Office PowerPoint</Application>
  <PresentationFormat>Presentación en pantalla (4:3)</PresentationFormat>
  <Paragraphs>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 3</vt:lpstr>
      <vt:lpstr>Faceta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ismael</dc:creator>
  <cp:lastModifiedBy>Betzayra Moncada</cp:lastModifiedBy>
  <cp:revision>15</cp:revision>
  <dcterms:created xsi:type="dcterms:W3CDTF">2018-10-06T01:23:34Z</dcterms:created>
  <dcterms:modified xsi:type="dcterms:W3CDTF">2019-10-21T23:24:46Z</dcterms:modified>
</cp:coreProperties>
</file>