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F0470-ECD4-4F45-A99E-F5E5E1EF2B80}" type="datetimeFigureOut">
              <a:rPr lang="es-MX" smtClean="0"/>
              <a:t>21/10/2019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26AA2-3115-4E07-8F78-B3F0AA3844C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05350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F0470-ECD4-4F45-A99E-F5E5E1EF2B80}" type="datetimeFigureOut">
              <a:rPr lang="es-MX" smtClean="0"/>
              <a:t>21/10/2019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26AA2-3115-4E07-8F78-B3F0AA3844C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87874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F0470-ECD4-4F45-A99E-F5E5E1EF2B80}" type="datetimeFigureOut">
              <a:rPr lang="es-MX" smtClean="0"/>
              <a:t>21/10/2019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26AA2-3115-4E07-8F78-B3F0AA3844C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49220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F0470-ECD4-4F45-A99E-F5E5E1EF2B80}" type="datetimeFigureOut">
              <a:rPr lang="es-MX" smtClean="0"/>
              <a:t>21/10/2019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26AA2-3115-4E07-8F78-B3F0AA3844C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56355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F0470-ECD4-4F45-A99E-F5E5E1EF2B80}" type="datetimeFigureOut">
              <a:rPr lang="es-MX" smtClean="0"/>
              <a:t>21/10/2019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26AA2-3115-4E07-8F78-B3F0AA3844C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53285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F0470-ECD4-4F45-A99E-F5E5E1EF2B80}" type="datetimeFigureOut">
              <a:rPr lang="es-MX" smtClean="0"/>
              <a:t>21/10/2019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26AA2-3115-4E07-8F78-B3F0AA3844C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1469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F0470-ECD4-4F45-A99E-F5E5E1EF2B80}" type="datetimeFigureOut">
              <a:rPr lang="es-MX" smtClean="0"/>
              <a:t>21/10/2019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26AA2-3115-4E07-8F78-B3F0AA3844C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92723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F0470-ECD4-4F45-A99E-F5E5E1EF2B80}" type="datetimeFigureOut">
              <a:rPr lang="es-MX" smtClean="0"/>
              <a:t>21/10/2019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26AA2-3115-4E07-8F78-B3F0AA3844C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01615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F0470-ECD4-4F45-A99E-F5E5E1EF2B80}" type="datetimeFigureOut">
              <a:rPr lang="es-MX" smtClean="0"/>
              <a:t>21/10/2019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26AA2-3115-4E07-8F78-B3F0AA3844C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15016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F0470-ECD4-4F45-A99E-F5E5E1EF2B80}" type="datetimeFigureOut">
              <a:rPr lang="es-MX" smtClean="0"/>
              <a:t>21/10/2019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26AA2-3115-4E07-8F78-B3F0AA3844C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5333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F0470-ECD4-4F45-A99E-F5E5E1EF2B80}" type="datetimeFigureOut">
              <a:rPr lang="es-MX" smtClean="0"/>
              <a:t>21/10/2019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26AA2-3115-4E07-8F78-B3F0AA3844C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75649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8F0470-ECD4-4F45-A99E-F5E5E1EF2B80}" type="datetimeFigureOut">
              <a:rPr lang="es-MX" smtClean="0"/>
              <a:t>21/10/2019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B26AA2-3115-4E07-8F78-B3F0AA3844C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13815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2609" y="-492"/>
            <a:ext cx="9446781" cy="6858000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0" y="262759"/>
            <a:ext cx="152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err="1" smtClean="0">
                <a:latin typeface="CentSchbkCyrill BT" panose="02040603050705020303" pitchFamily="18" charset="-52"/>
              </a:rPr>
              <a:t>Interchange</a:t>
            </a:r>
            <a:r>
              <a:rPr lang="es-MX" dirty="0" smtClean="0">
                <a:latin typeface="CentSchbkCyrill BT" panose="02040603050705020303" pitchFamily="18" charset="-52"/>
              </a:rPr>
              <a:t> </a:t>
            </a:r>
          </a:p>
          <a:p>
            <a:r>
              <a:rPr lang="es-MX" dirty="0" err="1" smtClean="0">
                <a:latin typeface="CentSchbkCyrill BT" panose="02040603050705020303" pitchFamily="18" charset="-52"/>
              </a:rPr>
              <a:t>Unit</a:t>
            </a:r>
            <a:r>
              <a:rPr lang="es-MX" dirty="0" smtClean="0">
                <a:latin typeface="CentSchbkCyrill BT" panose="02040603050705020303" pitchFamily="18" charset="-52"/>
              </a:rPr>
              <a:t> 3 </a:t>
            </a:r>
          </a:p>
          <a:p>
            <a:endParaRPr lang="es-MX" dirty="0" smtClean="0">
              <a:latin typeface="CentSchbkCyrill BT" panose="02040603050705020303" pitchFamily="18" charset="-52"/>
            </a:endParaRPr>
          </a:p>
          <a:p>
            <a:r>
              <a:rPr lang="es-MX" dirty="0" err="1" smtClean="0">
                <a:latin typeface="CentSchbkCyrill BT" panose="02040603050705020303" pitchFamily="18" charset="-52"/>
              </a:rPr>
              <a:t>results</a:t>
            </a:r>
            <a:endParaRPr lang="es-MX" dirty="0">
              <a:latin typeface="CentSchbkCyrill BT" panose="02040603050705020303" pitchFamily="18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0160279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939" y="365125"/>
            <a:ext cx="11856121" cy="5762406"/>
          </a:xfrm>
        </p:spPr>
      </p:pic>
    </p:spTree>
    <p:extLst>
      <p:ext uri="{BB962C8B-B14F-4D97-AF65-F5344CB8AC3E}">
        <p14:creationId xmlns:p14="http://schemas.microsoft.com/office/powerpoint/2010/main" val="271074689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</Words>
  <Application>Microsoft Office PowerPoint</Application>
  <PresentationFormat>Panorámica</PresentationFormat>
  <Paragraphs>4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CentSchbkCyrill BT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Windows</dc:creator>
  <cp:lastModifiedBy>Usuario de Windows</cp:lastModifiedBy>
  <cp:revision>1</cp:revision>
  <dcterms:created xsi:type="dcterms:W3CDTF">2019-10-21T13:30:52Z</dcterms:created>
  <dcterms:modified xsi:type="dcterms:W3CDTF">2019-10-21T13:32:27Z</dcterms:modified>
</cp:coreProperties>
</file>