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35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787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22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35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28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6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723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161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01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33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64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0470-ECD4-4F45-A99E-F5E5E1EF2B8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26AA2-3115-4E07-8F78-B3F0AA3844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81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609" y="-492"/>
            <a:ext cx="9446781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0" y="262759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latin typeface="CentSchbkCyrill BT" panose="02040603050705020303" pitchFamily="18" charset="-52"/>
              </a:rPr>
              <a:t>Interchange</a:t>
            </a:r>
            <a:r>
              <a:rPr lang="es-MX" dirty="0" smtClean="0">
                <a:latin typeface="CentSchbkCyrill BT" panose="02040603050705020303" pitchFamily="18" charset="-52"/>
              </a:rPr>
              <a:t> </a:t>
            </a:r>
          </a:p>
          <a:p>
            <a:r>
              <a:rPr lang="es-MX" dirty="0" err="1" smtClean="0">
                <a:latin typeface="CentSchbkCyrill BT" panose="02040603050705020303" pitchFamily="18" charset="-52"/>
              </a:rPr>
              <a:t>Unit</a:t>
            </a:r>
            <a:r>
              <a:rPr lang="es-MX" dirty="0" smtClean="0">
                <a:latin typeface="CentSchbkCyrill BT" panose="02040603050705020303" pitchFamily="18" charset="-52"/>
              </a:rPr>
              <a:t> 3 </a:t>
            </a:r>
          </a:p>
          <a:p>
            <a:endParaRPr lang="es-MX" dirty="0" smtClean="0">
              <a:latin typeface="CentSchbkCyrill BT" panose="02040603050705020303" pitchFamily="18" charset="-52"/>
            </a:endParaRPr>
          </a:p>
          <a:p>
            <a:r>
              <a:rPr lang="es-MX" dirty="0" err="1" smtClean="0">
                <a:latin typeface="CentSchbkCyrill BT" panose="02040603050705020303" pitchFamily="18" charset="-52"/>
              </a:rPr>
              <a:t>results</a:t>
            </a:r>
            <a:endParaRPr lang="es-MX" dirty="0">
              <a:latin typeface="CentSchbkCyrill BT" panose="02040603050705020303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16027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39" y="365125"/>
            <a:ext cx="11856121" cy="5762406"/>
          </a:xfrm>
        </p:spPr>
      </p:pic>
    </p:spTree>
    <p:extLst>
      <p:ext uri="{BB962C8B-B14F-4D97-AF65-F5344CB8AC3E}">
        <p14:creationId xmlns:p14="http://schemas.microsoft.com/office/powerpoint/2010/main" val="2710746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CentSchbkCyrill BT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2019-10-21T13:30:52Z</dcterms:created>
  <dcterms:modified xsi:type="dcterms:W3CDTF">2019-10-21T13:32:27Z</dcterms:modified>
</cp:coreProperties>
</file>