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331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42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1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475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811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917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300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8691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405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1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674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9BC93-7A18-4ED1-B9D3-FDFC52D6C4DB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CD24C-3F20-478E-8627-B2EAAAF4855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3949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103" y="247425"/>
            <a:ext cx="11370463" cy="6268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89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2019-10-21T14:14:26Z</dcterms:created>
  <dcterms:modified xsi:type="dcterms:W3CDTF">2019-10-21T14:14:38Z</dcterms:modified>
</cp:coreProperties>
</file>