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421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72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20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023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359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063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981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38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213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023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86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AC794-5A00-4FE4-93CA-1AD35FC9BF5E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B0993-9EB5-4782-B914-5F9AF07BF6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111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-19280" t="-18109" r="-6200" b="-7371"/>
          <a:stretch/>
        </p:blipFill>
        <p:spPr>
          <a:xfrm>
            <a:off x="-2341581" y="-1266040"/>
            <a:ext cx="15240000" cy="85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970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2019-10-21T14:13:47Z</dcterms:created>
  <dcterms:modified xsi:type="dcterms:W3CDTF">2019-10-21T14:13:58Z</dcterms:modified>
</cp:coreProperties>
</file>