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B755-3AA7-4382-A82A-5F510481477A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98FC-B8F2-4033-A025-0399604ED5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16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B755-3AA7-4382-A82A-5F510481477A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98FC-B8F2-4033-A025-0399604ED5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43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B755-3AA7-4382-A82A-5F510481477A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98FC-B8F2-4033-A025-0399604ED5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316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B755-3AA7-4382-A82A-5F510481477A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98FC-B8F2-4033-A025-0399604ED5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798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B755-3AA7-4382-A82A-5F510481477A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98FC-B8F2-4033-A025-0399604ED5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15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B755-3AA7-4382-A82A-5F510481477A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98FC-B8F2-4033-A025-0399604ED5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01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B755-3AA7-4382-A82A-5F510481477A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98FC-B8F2-4033-A025-0399604ED5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147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B755-3AA7-4382-A82A-5F510481477A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98FC-B8F2-4033-A025-0399604ED5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0471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B755-3AA7-4382-A82A-5F510481477A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98FC-B8F2-4033-A025-0399604ED5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57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B755-3AA7-4382-A82A-5F510481477A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98FC-B8F2-4033-A025-0399604ED5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9212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B755-3AA7-4382-A82A-5F510481477A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98FC-B8F2-4033-A025-0399604ED5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836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6B755-3AA7-4382-A82A-5F510481477A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898FC-B8F2-4033-A025-0399604ED5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9301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4909" y="756745"/>
            <a:ext cx="8900969" cy="500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608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</cp:revision>
  <dcterms:created xsi:type="dcterms:W3CDTF">2019-10-21T14:12:23Z</dcterms:created>
  <dcterms:modified xsi:type="dcterms:W3CDTF">2019-10-21T14:12:42Z</dcterms:modified>
</cp:coreProperties>
</file>