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199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467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8790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42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41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5779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3616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55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231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10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BE284-1B37-4573-8BBC-856C56949384}" type="datetimeFigureOut">
              <a:rPr lang="es-MX" smtClean="0"/>
              <a:t>21/10/2019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D0A80-41E3-474A-B88D-BC8424B002E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505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07" y="390638"/>
            <a:ext cx="10477948" cy="5893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52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</cp:revision>
  <dcterms:created xsi:type="dcterms:W3CDTF">2019-10-21T14:02:43Z</dcterms:created>
  <dcterms:modified xsi:type="dcterms:W3CDTF">2019-10-21T14:04:54Z</dcterms:modified>
</cp:coreProperties>
</file>