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219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67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8790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8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142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41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77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361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255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5231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10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BE284-1B37-4573-8BBC-856C56949384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D0A80-41E3-474A-B88D-BC8424B00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505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007" y="390638"/>
            <a:ext cx="10477948" cy="589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526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2019-10-21T14:02:43Z</dcterms:created>
  <dcterms:modified xsi:type="dcterms:W3CDTF">2019-10-21T14:04:54Z</dcterms:modified>
</cp:coreProperties>
</file>