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6" r:id="rId7"/>
    <p:sldId id="267" r:id="rId8"/>
    <p:sldId id="268" r:id="rId9"/>
    <p:sldId id="270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Eugenia Valdés Rodríguez" initials="BEVR" lastIdx="3" clrIdx="0">
    <p:extLst>
      <p:ext uri="{19B8F6BF-5375-455C-9EA6-DF929625EA0E}">
        <p15:presenceInfo xmlns:p15="http://schemas.microsoft.com/office/powerpoint/2012/main" userId="4fb6de2f4e299f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Complaint</a:t>
            </a:r>
            <a:r>
              <a:rPr lang="es-ES" baseline="0"/>
              <a:t> about school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the bad teaching of teacher </c:v>
                </c:pt>
                <c:pt idx="1">
                  <c:v>wake up early</c:v>
                </c:pt>
                <c:pt idx="2">
                  <c:v>the homework</c:v>
                </c:pt>
                <c:pt idx="3">
                  <c:v>the exams</c:v>
                </c:pt>
                <c:pt idx="4">
                  <c:v>the break time is short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3-4DDD-8DDD-A79A8634ADB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the bad teaching of teacher </c:v>
                </c:pt>
                <c:pt idx="1">
                  <c:v>wake up early</c:v>
                </c:pt>
                <c:pt idx="2">
                  <c:v>the homework</c:v>
                </c:pt>
                <c:pt idx="3">
                  <c:v>the exams</c:v>
                </c:pt>
                <c:pt idx="4">
                  <c:v>the break time is short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6BB3-4DDD-8DDD-A79A8634ADB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the bad teaching of teacher </c:v>
                </c:pt>
                <c:pt idx="1">
                  <c:v>wake up early</c:v>
                </c:pt>
                <c:pt idx="2">
                  <c:v>the homework</c:v>
                </c:pt>
                <c:pt idx="3">
                  <c:v>the exams</c:v>
                </c:pt>
                <c:pt idx="4">
                  <c:v>the break time is short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6BB3-4DDD-8DDD-A79A8634A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1069024"/>
        <c:axId val="381070200"/>
      </c:barChart>
      <c:catAx>
        <c:axId val="38106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1070200"/>
        <c:crosses val="autoZero"/>
        <c:auto val="1"/>
        <c:lblAlgn val="ctr"/>
        <c:lblOffset val="100"/>
        <c:noMultiLvlLbl val="0"/>
      </c:catAx>
      <c:valAx>
        <c:axId val="38107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106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8T21:20:49.980" idx="2">
    <p:pos x="5709" y="806"/>
    <p:text>Marifer:  Please include a front cover where you have the school´s logo, school´s name, Project Name, Unit No and Name etc.</p:text>
    <p:extLst>
      <p:ext uri="{C676402C-5697-4E1C-873F-D02D1690AC5C}">
        <p15:threadingInfo xmlns:p15="http://schemas.microsoft.com/office/powerpoint/2012/main" timeZoneBias="360"/>
      </p:ext>
    </p:extLst>
  </p:cm>
  <p:cm authorId="1" dt="2019-12-08T21:21:47.616" idx="3">
    <p:pos x="10" y="10"/>
    <p:text>YOur grade :  90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8T21:19:41.422" idx="1">
    <p:pos x="6744" y="1152"/>
    <p:text>Very nice comments! For next time please write your name next to your conclusions.  Well done!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7182" y="5062349"/>
            <a:ext cx="8791575" cy="1655762"/>
          </a:xfrm>
        </p:spPr>
        <p:txBody>
          <a:bodyPr>
            <a:normAutofit/>
          </a:bodyPr>
          <a:lstStyle/>
          <a:p>
            <a:r>
              <a:rPr lang="es-ES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English b1</a:t>
            </a:r>
          </a:p>
          <a:p>
            <a:r>
              <a:rPr lang="es-ES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Beatriz valdes</a:t>
            </a:r>
          </a:p>
          <a:p>
            <a:r>
              <a:rPr lang="es-ES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Maria fernanda barron lopez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60" y="1188114"/>
            <a:ext cx="5773003" cy="577300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0956" y="590099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What is your biggest complaint? </a:t>
            </a:r>
            <a:endParaRPr lang="es-E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4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9208" y="350081"/>
            <a:ext cx="9906000" cy="1000417"/>
          </a:xfrm>
        </p:spPr>
        <p:txBody>
          <a:bodyPr/>
          <a:lstStyle/>
          <a:p>
            <a:r>
              <a:rPr lang="es-ES" dirty="0"/>
              <a:t>My conclusion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86666" y="1786597"/>
            <a:ext cx="9906000" cy="378745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 think this work helped me a lot to see that everyone is annoyd by different things and that we always find a complaint about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 think everything is in our minds , we must learn see the life in a different way, try not to be the reason for someone else's complaint and also complain less about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 liked doing this proyect because it is very difficult for me speak English and I think I am improving a little, this work helped me to have more confidence in myself and to express myself without fear of failing.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 like this work because i think it´s a way to interact more with my classmates.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Now i can use easier the tow part verbs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202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5795" r="9488"/>
          <a:stretch/>
        </p:blipFill>
        <p:spPr>
          <a:xfrm>
            <a:off x="3152634" y="204717"/>
            <a:ext cx="6223379" cy="6503157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D39B7E79-CB6B-4791-85D7-569CCE19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6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68238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16" y="0"/>
            <a:ext cx="8734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7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6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7" y="436728"/>
            <a:ext cx="4781267" cy="35859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03" y="2906974"/>
            <a:ext cx="4649336" cy="34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280628" cy="1478570"/>
          </a:xfrm>
        </p:spPr>
        <p:txBody>
          <a:bodyPr/>
          <a:lstStyle/>
          <a:p>
            <a:r>
              <a:rPr lang="es-ES" dirty="0"/>
              <a:t>Thamara´s results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251" r="14982" b="4494"/>
          <a:stretch/>
        </p:blipFill>
        <p:spPr>
          <a:xfrm>
            <a:off x="191070" y="971090"/>
            <a:ext cx="4981431" cy="55409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5891" b="2888"/>
          <a:stretch/>
        </p:blipFill>
        <p:spPr>
          <a:xfrm>
            <a:off x="5363571" y="251903"/>
            <a:ext cx="4638749" cy="46845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14" y="5036083"/>
            <a:ext cx="3057099" cy="1598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3" y="4936444"/>
            <a:ext cx="2256429" cy="1692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246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928" y="0"/>
            <a:ext cx="4598205" cy="1478570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mafer´s results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206" r="11042" b="9571"/>
          <a:stretch/>
        </p:blipFill>
        <p:spPr>
          <a:xfrm>
            <a:off x="5697416" y="1026941"/>
            <a:ext cx="6038141" cy="54160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450376" y="4083316"/>
            <a:ext cx="8354279" cy="2514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food is cold—10 persons</a:t>
            </a:r>
            <a:endParaRPr lang="es-E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the food- 8 persons </a:t>
            </a:r>
            <a:endParaRPr lang="es-E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 you- 4 persons </a:t>
            </a:r>
            <a:endParaRPr lang="es-E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Rude- 4 persons </a:t>
            </a:r>
            <a:endParaRPr lang="es-E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Small- 2 persons 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8" y="1134126"/>
            <a:ext cx="4161354" cy="260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675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77350" y="-132109"/>
            <a:ext cx="4049049" cy="1478570"/>
          </a:xfrm>
        </p:spPr>
        <p:txBody>
          <a:bodyPr/>
          <a:lstStyle/>
          <a:p>
            <a:r>
              <a:rPr lang="es-ES" dirty="0"/>
              <a:t>MY RESULTS 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10961395"/>
              </p:ext>
            </p:extLst>
          </p:nvPr>
        </p:nvGraphicFramePr>
        <p:xfrm>
          <a:off x="708072" y="844062"/>
          <a:ext cx="6790007" cy="56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44653"/>
              </p:ext>
            </p:extLst>
          </p:nvPr>
        </p:nvGraphicFramePr>
        <p:xfrm>
          <a:off x="7721482" y="4628152"/>
          <a:ext cx="4137660" cy="10896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3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The bad teaching of teachers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Wake up early to go to school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The homework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The exams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The breack time is short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100801"/>
            <a:ext cx="58293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5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15" y="2097088"/>
            <a:ext cx="7251350" cy="435081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0677" y="618518"/>
            <a:ext cx="10906734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karen´s results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19" y="-67907"/>
            <a:ext cx="10058400" cy="67004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998" b="89954" l="32385" r="50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156" y="-2212037"/>
            <a:ext cx="10058400" cy="67004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1" b="46074" l="31308" r="5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64" y="0"/>
            <a:ext cx="10058400" cy="67004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32" y="2999322"/>
            <a:ext cx="4721747" cy="47217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06" y="-3255088"/>
            <a:ext cx="9111671" cy="606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6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102</TotalTime>
  <Words>215</Words>
  <Application>Microsoft Office PowerPoint</Application>
  <PresentationFormat>Panorámica</PresentationFormat>
  <Paragraphs>30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Segoe UI Black</vt:lpstr>
      <vt:lpstr>Tw Cen MT</vt:lpstr>
      <vt:lpstr>Circuito</vt:lpstr>
      <vt:lpstr>What is your biggest complaint? </vt:lpstr>
      <vt:lpstr>Presentación de PowerPoint</vt:lpstr>
      <vt:lpstr>Presentación de PowerPoint</vt:lpstr>
      <vt:lpstr>Presentación de PowerPoint</vt:lpstr>
      <vt:lpstr>Presentación de PowerPoint</vt:lpstr>
      <vt:lpstr>Thamara´s results</vt:lpstr>
      <vt:lpstr>mafer´s results</vt:lpstr>
      <vt:lpstr>MY RESULTS </vt:lpstr>
      <vt:lpstr>Presentación de PowerPoint</vt:lpstr>
      <vt:lpstr>My conclusion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biggest complaint?</dc:title>
  <dc:creator>Mafer Barrón</dc:creator>
  <cp:lastModifiedBy>Beatriz Eugenia Valdés Rodríguez</cp:lastModifiedBy>
  <cp:revision>10</cp:revision>
  <dcterms:created xsi:type="dcterms:W3CDTF">2019-11-06T01:16:43Z</dcterms:created>
  <dcterms:modified xsi:type="dcterms:W3CDTF">2019-12-09T03:26:29Z</dcterms:modified>
</cp:coreProperties>
</file>