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Eugenia Valdés Rodríguez" initials="BEVR" lastIdx="4" clrIdx="0">
    <p:extLst>
      <p:ext uri="{19B8F6BF-5375-455C-9EA6-DF929625EA0E}">
        <p15:presenceInfo xmlns:p15="http://schemas.microsoft.com/office/powerpoint/2012/main" userId="4fb6de2f4e299f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8T22:44:28.092" idx="3">
    <p:pos x="10" y="10"/>
    <p:text>include school´s logo and name, as well as the unti number and title.</p:text>
    <p:extLst>
      <p:ext uri="{C676402C-5697-4E1C-873F-D02D1690AC5C}">
        <p15:threadingInfo xmlns:p15="http://schemas.microsoft.com/office/powerpoint/2012/main" timeZoneBias="360"/>
      </p:ext>
    </p:extLst>
  </p:cm>
  <p:cm authorId="1" dt="2019-12-08T22:44:55.981" idx="4">
    <p:pos x="146" y="146"/>
    <p:text>YOUR GRADE.. 90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8T22:43:41.205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  <p:cm authorId="1" dt="2019-12-08T22:43:47.667" idx="2">
    <p:pos x="7661" y="-11"/>
    <p:text>ALMOST.  UNIT.</p:text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10B4-847D-419C-82E2-311316489D5B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0F13-40E7-4044-987D-68C4D9253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111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10B4-847D-419C-82E2-311316489D5B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0F13-40E7-4044-987D-68C4D9253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493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10B4-847D-419C-82E2-311316489D5B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0F13-40E7-4044-987D-68C4D9253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592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10B4-847D-419C-82E2-311316489D5B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0F13-40E7-4044-987D-68C4D9253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226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10B4-847D-419C-82E2-311316489D5B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0F13-40E7-4044-987D-68C4D9253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050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10B4-847D-419C-82E2-311316489D5B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0F13-40E7-4044-987D-68C4D9253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661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10B4-847D-419C-82E2-311316489D5B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0F13-40E7-4044-987D-68C4D9253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055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10B4-847D-419C-82E2-311316489D5B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0F13-40E7-4044-987D-68C4D9253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344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10B4-847D-419C-82E2-311316489D5B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0F13-40E7-4044-987D-68C4D9253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88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10B4-847D-419C-82E2-311316489D5B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0F13-40E7-4044-987D-68C4D9253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689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10B4-847D-419C-82E2-311316489D5B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0F13-40E7-4044-987D-68C4D9253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189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710B4-847D-419C-82E2-311316489D5B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00F13-40E7-4044-987D-68C4D9253B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126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9"/>
            <a:ext cx="12191999" cy="684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51848"/>
            <a:ext cx="11991703" cy="675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5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5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12191999" cy="68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63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78"/>
            <a:ext cx="12161614" cy="687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19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8773"/>
            <a:ext cx="11965577" cy="67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2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26164"/>
            <a:ext cx="11978640" cy="68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2" y="0"/>
            <a:ext cx="12214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5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5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0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274" cy="683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9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54"/>
            <a:ext cx="12035917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0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54"/>
            <a:ext cx="12158072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9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" y="47935"/>
            <a:ext cx="11900263" cy="67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37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Panorámica</PresentationFormat>
  <Paragraphs>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Villanueva</dc:creator>
  <cp:lastModifiedBy>Beatriz Eugenia Valdés Rodríguez</cp:lastModifiedBy>
  <cp:revision>3</cp:revision>
  <dcterms:created xsi:type="dcterms:W3CDTF">2019-11-06T01:53:17Z</dcterms:created>
  <dcterms:modified xsi:type="dcterms:W3CDTF">2019-12-09T04:45:48Z</dcterms:modified>
</cp:coreProperties>
</file>