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Eugenia Valdés Rodríguez" initials="BEVR" lastIdx="7" clrIdx="0">
    <p:extLst>
      <p:ext uri="{19B8F6BF-5375-455C-9EA6-DF929625EA0E}">
        <p15:presenceInfo xmlns:p15="http://schemas.microsoft.com/office/powerpoint/2012/main" userId="4fb6de2f4e29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HOUSEHOLD CHORES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[1]Hoja1!$E$9:$E$22</c:f>
              <c:strCache>
                <c:ptCount val="14"/>
                <c:pt idx="0">
                  <c:v>Wash the dishes.</c:v>
                </c:pt>
                <c:pt idx="1">
                  <c:v>Do the laundry.</c:v>
                </c:pt>
                <c:pt idx="2">
                  <c:v>Clean up the floor.</c:v>
                </c:pt>
                <c:pt idx="3">
                  <c:v>Clean up the bathroom. </c:v>
                </c:pt>
                <c:pt idx="4">
                  <c:v>Clean up the pet's area.</c:v>
                </c:pt>
                <c:pt idx="5">
                  <c:v>Clean up the room.</c:v>
                </c:pt>
                <c:pt idx="6">
                  <c:v>Dust.</c:v>
                </c:pt>
                <c:pt idx="7">
                  <c:v>Fold the laundry.</c:v>
                </c:pt>
                <c:pt idx="8">
                  <c:v>Cook. </c:v>
                </c:pt>
                <c:pt idx="9">
                  <c:v>Wash the windows.</c:v>
                </c:pt>
                <c:pt idx="10">
                  <c:v>Iron the laundry.</c:v>
                </c:pt>
                <c:pt idx="11">
                  <c:v>Pick up the shoes. </c:v>
                </c:pt>
                <c:pt idx="12">
                  <c:v>Clean up the mess. </c:v>
                </c:pt>
                <c:pt idx="13">
                  <c:v>Make the bed. </c:v>
                </c:pt>
              </c:strCache>
            </c:strRef>
          </c:cat>
          <c:val>
            <c:numRef>
              <c:f>[1]Hoja1!$F$9:$F$22</c:f>
              <c:numCache>
                <c:formatCode>General</c:formatCode>
                <c:ptCount val="1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C-467B-B86C-A8BA1F2E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747856608"/>
        <c:axId val="-1747858784"/>
      </c:barChart>
      <c:catAx>
        <c:axId val="-17478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747858784"/>
        <c:crosses val="autoZero"/>
        <c:auto val="1"/>
        <c:lblAlgn val="ctr"/>
        <c:lblOffset val="100"/>
        <c:noMultiLvlLbl val="0"/>
      </c:catAx>
      <c:valAx>
        <c:axId val="-17478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74785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3:20.744" idx="7">
    <p:pos x="10" y="10"/>
    <p:text>Please add the project title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0:38.942" idx="2">
    <p:pos x="4358" y="1107"/>
    <p:text>frequent</p:text>
    <p:extLst>
      <p:ext uri="{C676402C-5697-4E1C-873F-D02D1690AC5C}">
        <p15:threadingInfo xmlns:p15="http://schemas.microsoft.com/office/powerpoint/2012/main" timeZoneBias="360"/>
      </p:ext>
    </p:extLst>
  </p:cm>
  <p:cm authorId="1" dt="2019-12-08T22:22:52.208" idx="6">
    <p:pos x="10" y="10"/>
    <p:text>THANK YOU FOR YOUR RESPONSIBILITY AND COMMITMENT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0:59.293" idx="3">
    <p:pos x="5862" y="262"/>
    <p:text>COMPLAIN - VERB  COMPLAINT - NOUN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1:36.494" idx="4">
    <p:pos x="10" y="10"/>
    <p:text>GRAPH IS MISSING FOR THIS ONE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1:53.928" idx="5">
    <p:pos x="10" y="10"/>
    <p:text>IN THE GRAPH IT SHOULD BE GOVERNMENT WITH V NOT B,   ALSO IN THE POSTER , INSECURITY NOT INCECURITY.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20:03.530" idx="1">
    <p:pos x="10" y="10"/>
    <p:text>Karen, you go deep into your conclusion and reflection.  Thank you for it.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86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43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5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80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0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66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02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91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45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3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7895-29B7-4C36-9B12-84411714D279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2167-8E86-426D-BAE0-4CAEFE61B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96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380" y="2910626"/>
            <a:ext cx="10515600" cy="3467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BR" b="1" dirty="0"/>
            </a:br>
            <a:r>
              <a:rPr lang="es-MX" b="1" dirty="0"/>
              <a:t>“Escuela Normal de Educación Preescolar”.</a:t>
            </a:r>
            <a:br>
              <a:rPr lang="pt-BR" b="1" dirty="0"/>
            </a:br>
            <a:r>
              <a:rPr lang="pt-BR" b="1" dirty="0">
                <a:solidFill>
                  <a:srgbClr val="00B0F0"/>
                </a:solidFill>
              </a:rPr>
              <a:t>ASIGNATURA: INGLÉS A2-B1 1 MIXTO</a:t>
            </a:r>
            <a:br>
              <a:rPr lang="pt-BR" b="1" dirty="0"/>
            </a:br>
            <a:r>
              <a:rPr lang="pt-BR" b="1" dirty="0">
                <a:solidFill>
                  <a:srgbClr val="7030A0"/>
                </a:solidFill>
              </a:rPr>
              <a:t>MAESTRA: BEATRIZ EUGENIA VALDES RODRIGUEZ</a:t>
            </a:r>
            <a:br>
              <a:rPr lang="es-MX" b="1" dirty="0"/>
            </a:br>
            <a:r>
              <a:rPr lang="es-MX" b="1" dirty="0">
                <a:solidFill>
                  <a:srgbClr val="FFFF00"/>
                </a:solidFill>
              </a:rPr>
              <a:t>Project </a:t>
            </a:r>
            <a:r>
              <a:rPr lang="es-MX" b="1" dirty="0" err="1">
                <a:solidFill>
                  <a:srgbClr val="FFFF00"/>
                </a:solidFill>
              </a:rPr>
              <a:t>Unit</a:t>
            </a:r>
            <a:r>
              <a:rPr lang="es-MX" b="1" dirty="0">
                <a:solidFill>
                  <a:srgbClr val="FFFF00"/>
                </a:solidFill>
              </a:rPr>
              <a:t> 2. </a:t>
            </a:r>
            <a:r>
              <a:rPr lang="es-MX" b="1" dirty="0" err="1">
                <a:solidFill>
                  <a:srgbClr val="FFFF00"/>
                </a:solidFill>
              </a:rPr>
              <a:t>Due</a:t>
            </a:r>
            <a:r>
              <a:rPr lang="es-MX" b="1" dirty="0">
                <a:solidFill>
                  <a:srgbClr val="FFFF00"/>
                </a:solidFill>
              </a:rPr>
              <a:t> Date. </a:t>
            </a:r>
            <a:r>
              <a:rPr lang="es-MX" b="1" dirty="0" err="1">
                <a:solidFill>
                  <a:srgbClr val="FFFF00"/>
                </a:solidFill>
              </a:rPr>
              <a:t>November</a:t>
            </a:r>
            <a:r>
              <a:rPr lang="es-MX" b="1" dirty="0">
                <a:solidFill>
                  <a:srgbClr val="FFFF00"/>
                </a:solidFill>
              </a:rPr>
              <a:t> 5 2019</a:t>
            </a:r>
            <a:br>
              <a:rPr lang="es-MX" b="1" dirty="0"/>
            </a:br>
            <a:r>
              <a:rPr lang="es-MX" b="1" dirty="0">
                <a:solidFill>
                  <a:srgbClr val="FF7C8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Lucero Muñiz Torres.                   </a:t>
            </a:r>
            <a:b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b="1" dirty="0"/>
            </a:br>
            <a:endParaRPr lang="es-MX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383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91" y="365842"/>
            <a:ext cx="232277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</a:t>
            </a:r>
            <a:r>
              <a:rPr lang="es-MX" b="1" i="1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 The project we made it was about 5 most frequently answers about complaints of house chores, restaurants, family, etc. When the play started I was nervous because I had my mind in white, the first complain was about neighbors and in that round the other team won. I liked to play this game because my experience was very fun,  my team  lost but I enjoyed the laughs with my classmates and my teacher, also the </a:t>
            </a:r>
            <a:r>
              <a:rPr lang="en-US" dirty="0" err="1"/>
              <a:t>Ceci's</a:t>
            </a:r>
            <a:r>
              <a:rPr lang="en-US" dirty="0"/>
              <a:t> participation was adorable. I had to make a presentation about my 5 most frequently answers, it was easy and I liked the final result of my presentation made with poster board. Also, I asked to 30 people, I didn't have many people to ask but my boyfriend helped me to end. I was surprised the answers because the most common was "Wash the dishes", I thought the most common it would "Clean up the room" or the others I learned in class like "get out the garbage". When the rounds were over the wining team danced "Baby Shark". Finally I think it was a good activity I learned complaints like the insecurity of the government or the gossip is very common between family and friends, that was crazy. The project was practical and funny.   ː)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503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atl3-1.xx.fbcdn.net/v/t1.15752-9/76953186_569006760526124_4947224531631603712_n.jpg?_nc_cat=111&amp;_nc_oc=AQnfDSTQm5KgIu1v7OOHlmKam6L-QxE0xviqURmdx8S9kBHmb-fot6FTHXYrOusIpa0&amp;_nc_ht=scontent-atl3-1.xx&amp;oh=e3df591d0cd695c244bc3ac9a88cbdd0&amp;oe=5E499A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" y="181518"/>
            <a:ext cx="3282106" cy="24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-atl3-1.xx.fbcdn.net/v/t1.15752-9/75540076_2803081109726071_9008932243980156928_n.jpg?_nc_cat=103&amp;_nc_oc=AQmxKleqwXbbuIJvAQsyASAeT2WCAOpEJNH0WzUmM8RGz1Gt88kILe19OYg5qf3qfwQ&amp;_nc_ht=scontent-atl3-1.xx&amp;oh=bee5e466baa96273520c0711e207285e&amp;oe=5E5CE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72" y="320413"/>
            <a:ext cx="4773673" cy="35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-atl3-1.xx.fbcdn.net/v/t1.15752-9/75210864_2489360761347684_9115829779499581440_n.jpg?_nc_cat=101&amp;_nc_oc=AQmBaqY_0uQ-3wTcX6DKw4nkmeGSIyZ_I6ljLdwr4TpIIGHhvXag15O3WrAhar5AwTQ&amp;_nc_ht=scontent-atl3-1.xx&amp;oh=da1961fbb1d1c0dd40d0212293c1ec1c&amp;oe=5E1AC9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4" y="2994165"/>
            <a:ext cx="4629874" cy="34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-atl3-1.xx.fbcdn.net/v/t1.15752-9/76760117_2598502876860202_8689965866382524416_n.jpg?_nc_cat=111&amp;_nc_oc=AQn9ZmuXBYzZBA_FzN1I09tkdHJGreMgG7LPKQnSehgm-jOzGcM6fhQkwhhGDJY5750&amp;_nc_ht=scontent-atl3-1.xx&amp;oh=4ee7652120cb330d13c80d1eea666848&amp;oe=5E560F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4" y="4107444"/>
            <a:ext cx="3145502" cy="23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36910"/>
              </p:ext>
            </p:extLst>
          </p:nvPr>
        </p:nvGraphicFramePr>
        <p:xfrm>
          <a:off x="2326512" y="626791"/>
          <a:ext cx="7141577" cy="50358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73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5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4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3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2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elements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Goes over and above all required elements stated in the instructions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 all of the required elements stated in the instructions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 one or more of the required elements.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Several required elements are missing from the project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09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effectiveness and completion of task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organized and presents material captivating for viewer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somewhat organized and complete and holds attention of viewer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disorganized and incomplete at times and is somewhat able to hold attention of viewer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incomplete and not easy to follow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 for game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Exceptionally  organized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Thoughtfully and uniquely organized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 organized but can be improved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organization is shown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Grammar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grammatical or mechanical mistakes 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 3 grammatical mistakes which are not distracting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6 grammatical mistakes which are distracting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6 grammar or mechanical mistakes which are very distracting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09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thoughtful and reflexive conclusion included shows learning of unit content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conclusion, show some learning of unit and project content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is somewhat goo but can be imporved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is weak and not reflexive on learning of unit and project content.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582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of content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Shows a sophisticated understanding of the themes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Shows an understanding of the themes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a somewhat limited understanding of the themes and may have few misinterpretations</a:t>
                      </a:r>
                      <a:endParaRPr lang="es-MX" sz="105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 show an understanding of the themes. Has quite a few misinterpretations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05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    /30 pts</a:t>
                      </a:r>
                      <a:endParaRPr lang="es-MX" sz="70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MX" sz="70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MX" sz="70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MX" sz="70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6346" marR="46346" marT="0" marB="0"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MX" sz="7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6346" marR="4634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10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house chores? </a:t>
            </a:r>
            <a:br>
              <a:rPr lang="en-US" dirty="0"/>
            </a:b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84197"/>
              </p:ext>
            </p:extLst>
          </p:nvPr>
        </p:nvGraphicFramePr>
        <p:xfrm>
          <a:off x="838200" y="1679898"/>
          <a:ext cx="1894112" cy="4351350"/>
        </p:xfrm>
        <a:graphic>
          <a:graphicData uri="http://schemas.openxmlformats.org/drawingml/2006/table">
            <a:tbl>
              <a:tblPr/>
              <a:tblGrid>
                <a:gridCol w="189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 Clean up the floor.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 Wash the dishes.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 Fold the laundry.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 Clean up the floor.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 Cook.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 Wash the windows.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 Do the laundry.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 Wash the dishes.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 Clean up the room.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 Clean up the pet's area.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 Iron the laundry.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 Wash the dishes.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 Do the laundry.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 Clean up the floor.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 Dust.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 Wash the dishes.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 Dust.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 Pick up the shoes.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 Clean up the bathroom.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 Wash the dishes.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 Clean up the bathroom.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 Clean up the mess.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 Wash the dishes.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 Clean up the bathroom.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 Do the laundry.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 Make the bed.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 Clean up the pet's area.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 Clean up the room.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 Wash the dishes.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 Clean up the pet's area.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CuadroTexto 6"/>
          <p:cNvSpPr txBox="1"/>
          <p:nvPr/>
        </p:nvSpPr>
        <p:spPr>
          <a:xfrm>
            <a:off x="4468164" y="1690688"/>
            <a:ext cx="3848100" cy="52387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76200">
            <a:solidFill>
              <a:sysClr val="windowText" lastClr="000000"/>
            </a:solidFill>
            <a:prstDash val="sysDash"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s-MX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Frecuently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ː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098495"/>
              </p:ext>
            </p:extLst>
          </p:nvPr>
        </p:nvGraphicFramePr>
        <p:xfrm>
          <a:off x="6611155" y="2717443"/>
          <a:ext cx="5280070" cy="285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08879"/>
              </p:ext>
            </p:extLst>
          </p:nvPr>
        </p:nvGraphicFramePr>
        <p:xfrm>
          <a:off x="3900063" y="2801938"/>
          <a:ext cx="2311847" cy="1476375"/>
        </p:xfrm>
        <a:graphic>
          <a:graphicData uri="http://schemas.openxmlformats.org/drawingml/2006/table">
            <a:tbl>
              <a:tblPr/>
              <a:tblGrid>
                <a:gridCol w="231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 the dishes.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the laundry.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up the floor.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up the bathroom.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up the pet's area.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lecha arriba 7"/>
          <p:cNvSpPr/>
          <p:nvPr/>
        </p:nvSpPr>
        <p:spPr>
          <a:xfrm>
            <a:off x="3263119" y="2777924"/>
            <a:ext cx="480303" cy="1463555"/>
          </a:xfrm>
          <a:prstGeom prst="up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32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house chores?</a:t>
            </a:r>
            <a:endParaRPr lang="es-MX" dirty="0"/>
          </a:p>
        </p:txBody>
      </p:sp>
      <p:pic>
        <p:nvPicPr>
          <p:cNvPr id="3074" name="Picture 2" descr="https://scontent-atl3-1.xx.fbcdn.net/v/t1.15752-9/75552850_2697877863603132_3061558014071799808_n.jpg?_nc_cat=102&amp;_nc_oc=AQnMiHgOdm_ZmQ-NdOuF9dQeK7mNty34gfTSzJ5gQFP68tNYE8TQy45B6ry3OZel7t4&amp;_nc_ht=scontent-atl3-1.xx&amp;oh=f03e73cc3eb725d36005cc146ddcf51a&amp;oe=5E588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6" y="1690688"/>
            <a:ext cx="5798779" cy="45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tl3-1.xx.fbcdn.net/v/t1.15752-9/75271492_1408505202606640_404193423696855040_n.jpg?_nc_cat=111&amp;_nc_oc=AQkFQFM2b4C5T03RDkaC-H2v47uDLHYsUApe8WOHBzezfbBqyMaTnP_cGT9X_zkegFs&amp;_nc_ht=scontent-atl3-1.xx&amp;oh=147bfc800770a277b2b3f2ab82ff7dac&amp;oe=5E4B4D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26" y="2109299"/>
            <a:ext cx="5143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2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neighbors?</a:t>
            </a:r>
            <a:endParaRPr lang="es-MX" dirty="0"/>
          </a:p>
        </p:txBody>
      </p:sp>
      <p:pic>
        <p:nvPicPr>
          <p:cNvPr id="4098" name="Picture 2" descr="https://scontent-atl3-1.xx.fbcdn.net/v/t1.15752-9/74271566_2412460925547818_1073356664217796608_n.jpg?_nc_cat=103&amp;_nc_oc=AQnHd_ag_7TzY8QqCI46Yyx7b6R5AX4oILKLVTyXvYYqshHTj6AEU90qe8Ayd03VwII&amp;_nc_ht=scontent-atl3-1.xx&amp;oh=e55ce270a68c1b210c30b4b656706fd0&amp;oe=5E462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50" y="1690688"/>
            <a:ext cx="4788582" cy="4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atl3-1.xx.fbcdn.net/v/t1.15752-9/74934669_468473847348937_2745081532094873600_n.jpg?_nc_cat=111&amp;_nc_oc=AQn60SsowvAJ1jGfbkh5a6aKBOTkl61obAm01kOQfDNAqm5HXQUeR7dSi7aF-eymQqI&amp;_nc_ht=scontent-atl3-1.xx&amp;oh=6cf246c2f75e6d576007fe555c27849f&amp;oe=5E632C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87" y="1690688"/>
            <a:ext cx="4679413" cy="30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6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school?</a:t>
            </a:r>
            <a:endParaRPr lang="es-MX" dirty="0"/>
          </a:p>
        </p:txBody>
      </p:sp>
      <p:pic>
        <p:nvPicPr>
          <p:cNvPr id="5122" name="Picture 2" descr="https://scontent-atl3-1.xx.fbcdn.net/v/t1.15752-9/74587143_2259029494357654_3025078842487209984_n.jpg?_nc_cat=103&amp;_nc_oc=AQmYdi_FmnwYntCudevKedjf2eF3jEJDh0RNGRsqKsCGbhJSImNiZs0u5wHeKlCFzWo&amp;_nc_ht=scontent-atl3-1.xx&amp;oh=ea9a6e3e48a4f63a3f801c0a992449ca&amp;oe=5E4B85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0688"/>
            <a:ext cx="9144000" cy="36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0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restaurants?</a:t>
            </a:r>
            <a:endParaRPr lang="es-MX" dirty="0"/>
          </a:p>
        </p:txBody>
      </p:sp>
      <p:pic>
        <p:nvPicPr>
          <p:cNvPr id="6146" name="Picture 2" descr="https://scontent-atl3-1.xx.fbcdn.net/v/t1.15752-9/74209122_418531289085658_2190888256780894208_n.jpg?_nc_cat=101&amp;_nc_oc=AQmGF58Wy55fqIFlXAUqgFceRruDOG_zF5otmNh_ixCJ0dzeU9MB4emnKX55Pah2fXc&amp;_nc_ht=scontent-atl3-1.xx&amp;oh=3d477ed0dab7cd3b0861be393fb0f077&amp;oe=5E5F9C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64" y="1588759"/>
            <a:ext cx="3873706" cy="4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atl3-1.xx.fbcdn.net/v/t1.15752-9/73072384_566520537455959_2503494565202231296_n.jpg?_nc_cat=111&amp;_nc_oc=AQkjHUI2cicVIi9Op7f7GaN4eTh-eA_niNMvJRctYlF-5kvDWAY0eUUrXiIvcBj4Djw&amp;_nc_ht=scontent-atl3-1.xx&amp;oh=cd70cae7b8fe2231aa1d86a6b1b94aac&amp;oe=5E48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8" y="2053883"/>
            <a:ext cx="3966259" cy="34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1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your biggest complain about governments?</a:t>
            </a:r>
            <a:endParaRPr lang="es-MX" dirty="0"/>
          </a:p>
        </p:txBody>
      </p:sp>
      <p:pic>
        <p:nvPicPr>
          <p:cNvPr id="9218" name="Picture 2" descr="https://scontent-atl3-1.xx.fbcdn.net/v/t1.15752-9/73273559_466790360597152_7528695353374146560_n.jpg?_nc_cat=107&amp;_nc_oc=AQndA3gEcTbbJxTYxs2iQJybommpM8XcrnGAdedbjGYdNivs-p359omCImqy9qn2vVo&amp;_nc_ht=scontent-atl3-1.xx&amp;oh=868819142fad7c843a4f89c5a7ef79ec&amp;oe=5E64D8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957" y="1759426"/>
            <a:ext cx="3808713" cy="44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-atl3-1.xx.fbcdn.net/v/t1.15752-9/74687817_2446402058971100_619271723589566464_n.jpg?_nc_cat=107&amp;_nc_oc=AQmBwG58e1FqiZtTE1XgfFd8cDEt6ias376tZ6Y30He0ZJQD8Tbzm4h6tu5KroQuHXQ&amp;_nc_ht=scontent-atl3-1.xx&amp;oh=5eb96b07d50b6916f2a3e8a740377044&amp;oe=5E49B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8" y="2734090"/>
            <a:ext cx="45529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2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755</Words>
  <Application>Microsoft Office PowerPoint</Application>
  <PresentationFormat>Panorámica</PresentationFormat>
  <Paragraphs>87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“Escuela Normal de Educación Preescolar”. ASIGNATURA: INGLÉS A2-B1 1 MIXTO MAESTRA: BEATRIZ EUGENIA VALDES RODRIGUEZ Project Unit 2. Due Date. November 5 2019 Karen Lucero Muñiz Torres.                     </vt:lpstr>
      <vt:lpstr>Presentación de PowerPoint</vt:lpstr>
      <vt:lpstr>Presentación de PowerPoint</vt:lpstr>
      <vt:lpstr>What is your biggest complain about house chores?  </vt:lpstr>
      <vt:lpstr>What is your biggest complain about house chores?</vt:lpstr>
      <vt:lpstr>What is your biggest complain about neighbors?</vt:lpstr>
      <vt:lpstr>What is your biggest complain about school?</vt:lpstr>
      <vt:lpstr>What is your biggest complain about restaurants?</vt:lpstr>
      <vt:lpstr>What is your biggest complain about governments?</vt:lpstr>
      <vt:lpstr>CONCLUSION.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“Escuela Normal de Educación Preescolar”. ASIGNATURA: INGLÉS A2-B1 1 MIXTO MAESTRA: BEATRIZ EUGENIA VALDES RODRIGUEZ Project Unit 2. Due Date. November 5 2019 Karen Lucero Muñiz Torres.</dc:title>
  <dc:creator>Karen M.</dc:creator>
  <cp:lastModifiedBy>Beatriz Eugenia Valdés Rodríguez</cp:lastModifiedBy>
  <cp:revision>8</cp:revision>
  <dcterms:created xsi:type="dcterms:W3CDTF">2019-11-06T00:44:29Z</dcterms:created>
  <dcterms:modified xsi:type="dcterms:W3CDTF">2019-12-09T04:24:32Z</dcterms:modified>
</cp:coreProperties>
</file>