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C2E92-E1CB-4B94-B6B4-1FCA07283BD7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8B6E114-E226-47DB-950A-A621CF8CDD66}">
      <dgm:prSet phldrT="[Texto]"/>
      <dgm:spPr/>
      <dgm:t>
        <a:bodyPr/>
        <a:lstStyle/>
        <a:p>
          <a:r>
            <a:rPr lang="es-MX" dirty="0"/>
            <a:t>El programa de educación preescolar </a:t>
          </a:r>
        </a:p>
      </dgm:t>
    </dgm:pt>
    <dgm:pt modelId="{B41E44D6-02BF-449C-A541-24E78732BDC8}" type="parTrans" cxnId="{50BC4E7B-26DB-4A50-A545-5C145EE00B3F}">
      <dgm:prSet/>
      <dgm:spPr/>
      <dgm:t>
        <a:bodyPr/>
        <a:lstStyle/>
        <a:p>
          <a:endParaRPr lang="es-MX"/>
        </a:p>
      </dgm:t>
    </dgm:pt>
    <dgm:pt modelId="{E55253B5-72E8-422E-9509-8CF15ED0C966}" type="sibTrans" cxnId="{50BC4E7B-26DB-4A50-A545-5C145EE00B3F}">
      <dgm:prSet/>
      <dgm:spPr/>
      <dgm:t>
        <a:bodyPr/>
        <a:lstStyle/>
        <a:p>
          <a:endParaRPr lang="es-MX"/>
        </a:p>
      </dgm:t>
    </dgm:pt>
    <dgm:pt modelId="{C1D9A278-D95C-4C3D-97D0-B5210E13CCA3}">
      <dgm:prSet phldrT="[Texto]" custT="1"/>
      <dgm:spPr/>
      <dgm:t>
        <a:bodyPr/>
        <a:lstStyle/>
        <a:p>
          <a:r>
            <a:rPr lang="es-MX" sz="2000" dirty="0"/>
            <a:t>definiciones de lo masculino y lo femenino son construcciones sociales.</a:t>
          </a:r>
        </a:p>
      </dgm:t>
    </dgm:pt>
    <dgm:pt modelId="{B23A7349-1D3D-46A5-A0E4-6C294F053975}" type="parTrans" cxnId="{45EA345C-EA5F-45A9-9BF4-F40D147D5954}">
      <dgm:prSet/>
      <dgm:spPr/>
      <dgm:t>
        <a:bodyPr/>
        <a:lstStyle/>
        <a:p>
          <a:endParaRPr lang="es-MX"/>
        </a:p>
      </dgm:t>
    </dgm:pt>
    <dgm:pt modelId="{75A08DE8-3390-4191-9708-D0CE7605D37E}" type="sibTrans" cxnId="{45EA345C-EA5F-45A9-9BF4-F40D147D5954}">
      <dgm:prSet/>
      <dgm:spPr/>
      <dgm:t>
        <a:bodyPr/>
        <a:lstStyle/>
        <a:p>
          <a:endParaRPr lang="es-MX"/>
        </a:p>
      </dgm:t>
    </dgm:pt>
    <dgm:pt modelId="{84B75AF5-0E48-4846-A1F4-B40CFBCA83B4}">
      <dgm:prSet phldrT="[Texto]"/>
      <dgm:spPr/>
      <dgm:t>
        <a:bodyPr/>
        <a:lstStyle/>
        <a:p>
          <a:r>
            <a:rPr lang="es-MX" dirty="0"/>
            <a:t>Construcción de su identidad</a:t>
          </a:r>
        </a:p>
      </dgm:t>
    </dgm:pt>
    <dgm:pt modelId="{7D9A186F-B54B-4608-9ECF-1D2DC7B2391A}" type="parTrans" cxnId="{9792B4F0-4F57-4A0C-AE53-8A1C2B6B63F7}">
      <dgm:prSet/>
      <dgm:spPr/>
      <dgm:t>
        <a:bodyPr/>
        <a:lstStyle/>
        <a:p>
          <a:endParaRPr lang="es-MX"/>
        </a:p>
      </dgm:t>
    </dgm:pt>
    <dgm:pt modelId="{2E01E854-B17D-4224-8A01-20F43EC528E4}" type="sibTrans" cxnId="{9792B4F0-4F57-4A0C-AE53-8A1C2B6B63F7}">
      <dgm:prSet/>
      <dgm:spPr/>
      <dgm:t>
        <a:bodyPr/>
        <a:lstStyle/>
        <a:p>
          <a:endParaRPr lang="es-MX"/>
        </a:p>
      </dgm:t>
    </dgm:pt>
    <dgm:pt modelId="{14669035-0328-4F72-A594-9CEFAB93D382}">
      <dgm:prSet phldrT="[Texto]" custT="1"/>
      <dgm:spPr/>
      <dgm:t>
        <a:bodyPr/>
        <a:lstStyle/>
        <a:p>
          <a:r>
            <a:rPr lang="es-MX" sz="1800" dirty="0"/>
            <a:t>las niñas y los niños aprenden y asumen formas de ser, de sentir y de actuar </a:t>
          </a:r>
        </a:p>
      </dgm:t>
    </dgm:pt>
    <dgm:pt modelId="{7BFE8780-957E-4E3E-A9BF-E4BECD162B82}" type="parTrans" cxnId="{A0839FC6-499F-4F73-8E7C-BF199581D18E}">
      <dgm:prSet/>
      <dgm:spPr/>
      <dgm:t>
        <a:bodyPr/>
        <a:lstStyle/>
        <a:p>
          <a:endParaRPr lang="es-MX"/>
        </a:p>
      </dgm:t>
    </dgm:pt>
    <dgm:pt modelId="{9E83CC1A-A4CA-4A12-B968-A273AD91111B}" type="sibTrans" cxnId="{A0839FC6-499F-4F73-8E7C-BF199581D18E}">
      <dgm:prSet/>
      <dgm:spPr/>
      <dgm:t>
        <a:bodyPr/>
        <a:lstStyle/>
        <a:p>
          <a:endParaRPr lang="es-MX"/>
        </a:p>
      </dgm:t>
    </dgm:pt>
    <dgm:pt modelId="{FC993065-B208-4BCF-8AF8-C6F474410422}">
      <dgm:prSet phldrT="[Texto]"/>
      <dgm:spPr/>
      <dgm:t>
        <a:bodyPr/>
        <a:lstStyle/>
        <a:p>
          <a:r>
            <a:rPr lang="es-MX" dirty="0"/>
            <a:t>Estereotipos de género</a:t>
          </a:r>
        </a:p>
      </dgm:t>
    </dgm:pt>
    <dgm:pt modelId="{20311A36-9B95-4071-90A2-84A163A80004}" type="parTrans" cxnId="{B4BFDAAD-4510-4FC1-86D9-E1BFFF855799}">
      <dgm:prSet/>
      <dgm:spPr/>
      <dgm:t>
        <a:bodyPr/>
        <a:lstStyle/>
        <a:p>
          <a:endParaRPr lang="es-MX"/>
        </a:p>
      </dgm:t>
    </dgm:pt>
    <dgm:pt modelId="{CB6F85A1-4D74-435A-8A92-9109B29FF2D4}" type="sibTrans" cxnId="{B4BFDAAD-4510-4FC1-86D9-E1BFFF855799}">
      <dgm:prSet/>
      <dgm:spPr/>
      <dgm:t>
        <a:bodyPr/>
        <a:lstStyle/>
        <a:p>
          <a:endParaRPr lang="es-MX"/>
        </a:p>
      </dgm:t>
    </dgm:pt>
    <dgm:pt modelId="{F00FE586-428E-4D5F-A2B1-27FA8D8831FE}">
      <dgm:prSet phldrT="[Texto]" custT="1"/>
      <dgm:spPr/>
      <dgm:t>
        <a:bodyPr/>
        <a:lstStyle/>
        <a:p>
          <a:r>
            <a:rPr lang="es-MX" sz="1800" dirty="0"/>
            <a:t>cualidades asignadas de manera diferenciada y desigual a hombres y mujeres</a:t>
          </a:r>
        </a:p>
      </dgm:t>
    </dgm:pt>
    <dgm:pt modelId="{594FD269-36A0-4ED0-AB05-CE7E1346F068}" type="parTrans" cxnId="{DB444F1A-D200-4D38-B384-64750265ADFD}">
      <dgm:prSet/>
      <dgm:spPr/>
      <dgm:t>
        <a:bodyPr/>
        <a:lstStyle/>
        <a:p>
          <a:endParaRPr lang="es-MX"/>
        </a:p>
      </dgm:t>
    </dgm:pt>
    <dgm:pt modelId="{6A3A5270-9A84-4083-B49E-12CBBAC31694}" type="sibTrans" cxnId="{DB444F1A-D200-4D38-B384-64750265ADFD}">
      <dgm:prSet/>
      <dgm:spPr/>
      <dgm:t>
        <a:bodyPr/>
        <a:lstStyle/>
        <a:p>
          <a:endParaRPr lang="es-MX"/>
        </a:p>
      </dgm:t>
    </dgm:pt>
    <dgm:pt modelId="{7D2039D2-0876-4212-8872-52DEC9B3604E}">
      <dgm:prSet phldrT="[Texto]"/>
      <dgm:spPr/>
      <dgm:t>
        <a:bodyPr/>
        <a:lstStyle/>
        <a:p>
          <a:r>
            <a:rPr lang="es-MX" dirty="0"/>
            <a:t>Rol de género</a:t>
          </a:r>
        </a:p>
      </dgm:t>
    </dgm:pt>
    <dgm:pt modelId="{15378A0C-1543-4D7F-B0BD-9F4E6282190E}" type="parTrans" cxnId="{BF5FF8D9-4027-4F87-A561-908AD58E3F53}">
      <dgm:prSet/>
      <dgm:spPr/>
      <dgm:t>
        <a:bodyPr/>
        <a:lstStyle/>
        <a:p>
          <a:endParaRPr lang="es-MX"/>
        </a:p>
      </dgm:t>
    </dgm:pt>
    <dgm:pt modelId="{58A1A15E-ACE2-4F52-A084-CD0D64A17AEB}" type="sibTrans" cxnId="{BF5FF8D9-4027-4F87-A561-908AD58E3F53}">
      <dgm:prSet/>
      <dgm:spPr/>
      <dgm:t>
        <a:bodyPr/>
        <a:lstStyle/>
        <a:p>
          <a:endParaRPr lang="es-MX"/>
        </a:p>
      </dgm:t>
    </dgm:pt>
    <dgm:pt modelId="{106F1FAA-04EE-4A03-9F2E-38AAB759B299}">
      <dgm:prSet phldrT="[Texto]" custT="1"/>
      <dgm:spPr/>
      <dgm:t>
        <a:bodyPr/>
        <a:lstStyle/>
        <a:p>
          <a:pPr algn="l"/>
          <a:r>
            <a:rPr lang="es-MX" sz="2000" dirty="0"/>
            <a:t>está definido socioculturalmente de manera jerarquizada, desigual y no equitativa.</a:t>
          </a:r>
        </a:p>
      </dgm:t>
    </dgm:pt>
    <dgm:pt modelId="{3278E187-BA4D-498F-875A-B9211B925C40}" type="parTrans" cxnId="{D89A7406-BAC5-44C6-AB00-02C50862F9FD}">
      <dgm:prSet/>
      <dgm:spPr/>
      <dgm:t>
        <a:bodyPr/>
        <a:lstStyle/>
        <a:p>
          <a:endParaRPr lang="es-MX"/>
        </a:p>
      </dgm:t>
    </dgm:pt>
    <dgm:pt modelId="{8771665A-B9C6-4ACB-95A8-D7FB4D52589D}" type="sibTrans" cxnId="{D89A7406-BAC5-44C6-AB00-02C50862F9FD}">
      <dgm:prSet/>
      <dgm:spPr/>
      <dgm:t>
        <a:bodyPr/>
        <a:lstStyle/>
        <a:p>
          <a:endParaRPr lang="es-MX"/>
        </a:p>
      </dgm:t>
    </dgm:pt>
    <dgm:pt modelId="{C2D130A3-1B41-42E5-B75A-C61B5607F5CB}" type="pres">
      <dgm:prSet presAssocID="{5DFC2E92-E1CB-4B94-B6B4-1FCA07283BD7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9E538ED5-BF07-422D-8BE3-5CDAB1689F90}" type="pres">
      <dgm:prSet presAssocID="{5DFC2E92-E1CB-4B94-B6B4-1FCA07283BD7}" presName="children" presStyleCnt="0"/>
      <dgm:spPr/>
    </dgm:pt>
    <dgm:pt modelId="{86A33AB5-532C-4D49-BACA-F3BBC3CF3E56}" type="pres">
      <dgm:prSet presAssocID="{5DFC2E92-E1CB-4B94-B6B4-1FCA07283BD7}" presName="child1group" presStyleCnt="0"/>
      <dgm:spPr/>
    </dgm:pt>
    <dgm:pt modelId="{E06B0A77-7E4A-43F9-A288-D39DA2448F38}" type="pres">
      <dgm:prSet presAssocID="{5DFC2E92-E1CB-4B94-B6B4-1FCA07283BD7}" presName="child1" presStyleLbl="bgAcc1" presStyleIdx="0" presStyleCnt="4" custScaleX="156634" custScaleY="106144" custLinFactNeighborY="5828"/>
      <dgm:spPr/>
    </dgm:pt>
    <dgm:pt modelId="{382EBEB4-110B-48C2-9EBD-9C247011440D}" type="pres">
      <dgm:prSet presAssocID="{5DFC2E92-E1CB-4B94-B6B4-1FCA07283BD7}" presName="child1Text" presStyleLbl="bgAcc1" presStyleIdx="0" presStyleCnt="4">
        <dgm:presLayoutVars>
          <dgm:bulletEnabled val="1"/>
        </dgm:presLayoutVars>
      </dgm:prSet>
      <dgm:spPr/>
    </dgm:pt>
    <dgm:pt modelId="{7543F500-C59C-48AA-98B7-0B75B5AB8B67}" type="pres">
      <dgm:prSet presAssocID="{5DFC2E92-E1CB-4B94-B6B4-1FCA07283BD7}" presName="child2group" presStyleCnt="0"/>
      <dgm:spPr/>
    </dgm:pt>
    <dgm:pt modelId="{DDEE1E1B-631C-4FC4-99BA-28AA5E83D0A1}" type="pres">
      <dgm:prSet presAssocID="{5DFC2E92-E1CB-4B94-B6B4-1FCA07283BD7}" presName="child2" presStyleLbl="bgAcc1" presStyleIdx="1" presStyleCnt="4" custScaleX="146808" custLinFactNeighborX="14247" custLinFactNeighborY="-3455"/>
      <dgm:spPr/>
    </dgm:pt>
    <dgm:pt modelId="{5508ABD1-75CA-46CC-940F-85ADA01EED51}" type="pres">
      <dgm:prSet presAssocID="{5DFC2E92-E1CB-4B94-B6B4-1FCA07283BD7}" presName="child2Text" presStyleLbl="bgAcc1" presStyleIdx="1" presStyleCnt="4">
        <dgm:presLayoutVars>
          <dgm:bulletEnabled val="1"/>
        </dgm:presLayoutVars>
      </dgm:prSet>
      <dgm:spPr/>
    </dgm:pt>
    <dgm:pt modelId="{F115DF2C-BC87-4032-8485-283860E0F14A}" type="pres">
      <dgm:prSet presAssocID="{5DFC2E92-E1CB-4B94-B6B4-1FCA07283BD7}" presName="child3group" presStyleCnt="0"/>
      <dgm:spPr/>
    </dgm:pt>
    <dgm:pt modelId="{08EB9896-CD7B-4E01-90D4-0ACE96CEF416}" type="pres">
      <dgm:prSet presAssocID="{5DFC2E92-E1CB-4B94-B6B4-1FCA07283BD7}" presName="child3" presStyleLbl="bgAcc1" presStyleIdx="2" presStyleCnt="4" custScaleY="157607" custLinFactNeighborX="37399" custLinFactNeighborY="-29325"/>
      <dgm:spPr/>
    </dgm:pt>
    <dgm:pt modelId="{C17401DB-EA79-4501-9C5E-C0656D80C03B}" type="pres">
      <dgm:prSet presAssocID="{5DFC2E92-E1CB-4B94-B6B4-1FCA07283BD7}" presName="child3Text" presStyleLbl="bgAcc1" presStyleIdx="2" presStyleCnt="4">
        <dgm:presLayoutVars>
          <dgm:bulletEnabled val="1"/>
        </dgm:presLayoutVars>
      </dgm:prSet>
      <dgm:spPr/>
    </dgm:pt>
    <dgm:pt modelId="{5501A571-9FED-40B1-B9EF-747E0DA5B983}" type="pres">
      <dgm:prSet presAssocID="{5DFC2E92-E1CB-4B94-B6B4-1FCA07283BD7}" presName="child4group" presStyleCnt="0"/>
      <dgm:spPr/>
    </dgm:pt>
    <dgm:pt modelId="{4E2F82D0-18AC-4D86-B5D9-13ACEC826B6A}" type="pres">
      <dgm:prSet presAssocID="{5DFC2E92-E1CB-4B94-B6B4-1FCA07283BD7}" presName="child4" presStyleLbl="bgAcc1" presStyleIdx="3" presStyleCnt="4" custScaleX="131536" custScaleY="143361" custLinFactNeighborX="-21124" custLinFactNeighborY="-10550"/>
      <dgm:spPr/>
    </dgm:pt>
    <dgm:pt modelId="{944E2FC6-9DC3-4891-8440-9613A68C123F}" type="pres">
      <dgm:prSet presAssocID="{5DFC2E92-E1CB-4B94-B6B4-1FCA07283BD7}" presName="child4Text" presStyleLbl="bgAcc1" presStyleIdx="3" presStyleCnt="4">
        <dgm:presLayoutVars>
          <dgm:bulletEnabled val="1"/>
        </dgm:presLayoutVars>
      </dgm:prSet>
      <dgm:spPr/>
    </dgm:pt>
    <dgm:pt modelId="{88E05DA8-9947-41A4-8074-8B18EAE10820}" type="pres">
      <dgm:prSet presAssocID="{5DFC2E92-E1CB-4B94-B6B4-1FCA07283BD7}" presName="childPlaceholder" presStyleCnt="0"/>
      <dgm:spPr/>
    </dgm:pt>
    <dgm:pt modelId="{490D1C38-EA24-474C-8237-E8164E32C6B6}" type="pres">
      <dgm:prSet presAssocID="{5DFC2E92-E1CB-4B94-B6B4-1FCA07283BD7}" presName="circle" presStyleCnt="0"/>
      <dgm:spPr/>
    </dgm:pt>
    <dgm:pt modelId="{2C94BBB0-D20C-4295-BDAE-67A84ABC4FC8}" type="pres">
      <dgm:prSet presAssocID="{5DFC2E92-E1CB-4B94-B6B4-1FCA07283BD7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9BC523AB-5720-434C-9EFB-9EB3608DE435}" type="pres">
      <dgm:prSet presAssocID="{5DFC2E92-E1CB-4B94-B6B4-1FCA07283BD7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4F7AF11C-022E-4C35-ABD0-7EEBA8E20DC1}" type="pres">
      <dgm:prSet presAssocID="{5DFC2E92-E1CB-4B94-B6B4-1FCA07283BD7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900A2FF0-3F45-4CEF-B2EC-B4AD692CADF8}" type="pres">
      <dgm:prSet presAssocID="{5DFC2E92-E1CB-4B94-B6B4-1FCA07283BD7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2A2E3AA5-6C4E-49B3-9030-E035BEDB255A}" type="pres">
      <dgm:prSet presAssocID="{5DFC2E92-E1CB-4B94-B6B4-1FCA07283BD7}" presName="quadrantPlaceholder" presStyleCnt="0"/>
      <dgm:spPr/>
    </dgm:pt>
    <dgm:pt modelId="{84D3660E-06F7-489A-B007-69208C709A91}" type="pres">
      <dgm:prSet presAssocID="{5DFC2E92-E1CB-4B94-B6B4-1FCA07283BD7}" presName="center1" presStyleLbl="fgShp" presStyleIdx="0" presStyleCnt="2"/>
      <dgm:spPr/>
    </dgm:pt>
    <dgm:pt modelId="{B4B2848D-C80A-401B-BA85-E984514B1FB9}" type="pres">
      <dgm:prSet presAssocID="{5DFC2E92-E1CB-4B94-B6B4-1FCA07283BD7}" presName="center2" presStyleLbl="fgShp" presStyleIdx="1" presStyleCnt="2"/>
      <dgm:spPr/>
    </dgm:pt>
  </dgm:ptLst>
  <dgm:cxnLst>
    <dgm:cxn modelId="{D89A7406-BAC5-44C6-AB00-02C50862F9FD}" srcId="{7D2039D2-0876-4212-8872-52DEC9B3604E}" destId="{106F1FAA-04EE-4A03-9F2E-38AAB759B299}" srcOrd="0" destOrd="0" parTransId="{3278E187-BA4D-498F-875A-B9211B925C40}" sibTransId="{8771665A-B9C6-4ACB-95A8-D7FB4D52589D}"/>
    <dgm:cxn modelId="{7E0F750B-F0E3-4AAE-82D1-4BB4890EDD0A}" type="presOf" srcId="{7D2039D2-0876-4212-8872-52DEC9B3604E}" destId="{900A2FF0-3F45-4CEF-B2EC-B4AD692CADF8}" srcOrd="0" destOrd="0" presId="urn:microsoft.com/office/officeart/2005/8/layout/cycle4"/>
    <dgm:cxn modelId="{DB444F1A-D200-4D38-B384-64750265ADFD}" srcId="{FC993065-B208-4BCF-8AF8-C6F474410422}" destId="{F00FE586-428E-4D5F-A2B1-27FA8D8831FE}" srcOrd="0" destOrd="0" parTransId="{594FD269-36A0-4ED0-AB05-CE7E1346F068}" sibTransId="{6A3A5270-9A84-4083-B49E-12CBBAC31694}"/>
    <dgm:cxn modelId="{5D949C1E-6448-48E0-A5D3-DF4F7DDB85F3}" type="presOf" srcId="{F00FE586-428E-4D5F-A2B1-27FA8D8831FE}" destId="{C17401DB-EA79-4501-9C5E-C0656D80C03B}" srcOrd="1" destOrd="0" presId="urn:microsoft.com/office/officeart/2005/8/layout/cycle4"/>
    <dgm:cxn modelId="{1494C926-E21D-4313-8BBF-07752C341058}" type="presOf" srcId="{106F1FAA-04EE-4A03-9F2E-38AAB759B299}" destId="{4E2F82D0-18AC-4D86-B5D9-13ACEC826B6A}" srcOrd="0" destOrd="0" presId="urn:microsoft.com/office/officeart/2005/8/layout/cycle4"/>
    <dgm:cxn modelId="{C387FE30-0B86-4736-95E0-1071699A4B74}" type="presOf" srcId="{84B75AF5-0E48-4846-A1F4-B40CFBCA83B4}" destId="{9BC523AB-5720-434C-9EFB-9EB3608DE435}" srcOrd="0" destOrd="0" presId="urn:microsoft.com/office/officeart/2005/8/layout/cycle4"/>
    <dgm:cxn modelId="{1588B134-A585-4A84-B179-DC05DBD2FCF7}" type="presOf" srcId="{78B6E114-E226-47DB-950A-A621CF8CDD66}" destId="{2C94BBB0-D20C-4295-BDAE-67A84ABC4FC8}" srcOrd="0" destOrd="0" presId="urn:microsoft.com/office/officeart/2005/8/layout/cycle4"/>
    <dgm:cxn modelId="{45EA345C-EA5F-45A9-9BF4-F40D147D5954}" srcId="{78B6E114-E226-47DB-950A-A621CF8CDD66}" destId="{C1D9A278-D95C-4C3D-97D0-B5210E13CCA3}" srcOrd="0" destOrd="0" parTransId="{B23A7349-1D3D-46A5-A0E4-6C294F053975}" sibTransId="{75A08DE8-3390-4191-9708-D0CE7605D37E}"/>
    <dgm:cxn modelId="{F3DB7A46-F889-4CC0-8165-855867287DC6}" type="presOf" srcId="{14669035-0328-4F72-A594-9CEFAB93D382}" destId="{DDEE1E1B-631C-4FC4-99BA-28AA5E83D0A1}" srcOrd="0" destOrd="0" presId="urn:microsoft.com/office/officeart/2005/8/layout/cycle4"/>
    <dgm:cxn modelId="{DAC8874A-A771-4F90-BDEE-17DA8CF4015F}" type="presOf" srcId="{C1D9A278-D95C-4C3D-97D0-B5210E13CCA3}" destId="{E06B0A77-7E4A-43F9-A288-D39DA2448F38}" srcOrd="0" destOrd="0" presId="urn:microsoft.com/office/officeart/2005/8/layout/cycle4"/>
    <dgm:cxn modelId="{308D2055-B1C7-405E-B7F9-C26555A2B01A}" type="presOf" srcId="{14669035-0328-4F72-A594-9CEFAB93D382}" destId="{5508ABD1-75CA-46CC-940F-85ADA01EED51}" srcOrd="1" destOrd="0" presId="urn:microsoft.com/office/officeart/2005/8/layout/cycle4"/>
    <dgm:cxn modelId="{50BC4E7B-26DB-4A50-A545-5C145EE00B3F}" srcId="{5DFC2E92-E1CB-4B94-B6B4-1FCA07283BD7}" destId="{78B6E114-E226-47DB-950A-A621CF8CDD66}" srcOrd="0" destOrd="0" parTransId="{B41E44D6-02BF-449C-A541-24E78732BDC8}" sibTransId="{E55253B5-72E8-422E-9509-8CF15ED0C966}"/>
    <dgm:cxn modelId="{71DE1E86-EA29-438C-9142-19E9297B9681}" type="presOf" srcId="{5DFC2E92-E1CB-4B94-B6B4-1FCA07283BD7}" destId="{C2D130A3-1B41-42E5-B75A-C61B5607F5CB}" srcOrd="0" destOrd="0" presId="urn:microsoft.com/office/officeart/2005/8/layout/cycle4"/>
    <dgm:cxn modelId="{B4BFDAAD-4510-4FC1-86D9-E1BFFF855799}" srcId="{5DFC2E92-E1CB-4B94-B6B4-1FCA07283BD7}" destId="{FC993065-B208-4BCF-8AF8-C6F474410422}" srcOrd="2" destOrd="0" parTransId="{20311A36-9B95-4071-90A2-84A163A80004}" sibTransId="{CB6F85A1-4D74-435A-8A92-9109B29FF2D4}"/>
    <dgm:cxn modelId="{A0839FC6-499F-4F73-8E7C-BF199581D18E}" srcId="{84B75AF5-0E48-4846-A1F4-B40CFBCA83B4}" destId="{14669035-0328-4F72-A594-9CEFAB93D382}" srcOrd="0" destOrd="0" parTransId="{7BFE8780-957E-4E3E-A9BF-E4BECD162B82}" sibTransId="{9E83CC1A-A4CA-4A12-B968-A273AD91111B}"/>
    <dgm:cxn modelId="{D8E27ACC-79FB-427F-AE51-D7EB744A29B4}" type="presOf" srcId="{FC993065-B208-4BCF-8AF8-C6F474410422}" destId="{4F7AF11C-022E-4C35-ABD0-7EEBA8E20DC1}" srcOrd="0" destOrd="0" presId="urn:microsoft.com/office/officeart/2005/8/layout/cycle4"/>
    <dgm:cxn modelId="{BF5FF8D9-4027-4F87-A561-908AD58E3F53}" srcId="{5DFC2E92-E1CB-4B94-B6B4-1FCA07283BD7}" destId="{7D2039D2-0876-4212-8872-52DEC9B3604E}" srcOrd="3" destOrd="0" parTransId="{15378A0C-1543-4D7F-B0BD-9F4E6282190E}" sibTransId="{58A1A15E-ACE2-4F52-A084-CD0D64A17AEB}"/>
    <dgm:cxn modelId="{2D827DDF-B0FE-4A63-B35B-1D3972F7FEAE}" type="presOf" srcId="{106F1FAA-04EE-4A03-9F2E-38AAB759B299}" destId="{944E2FC6-9DC3-4891-8440-9613A68C123F}" srcOrd="1" destOrd="0" presId="urn:microsoft.com/office/officeart/2005/8/layout/cycle4"/>
    <dgm:cxn modelId="{4DC9A0E0-596B-43D2-97B5-F126825D20A4}" type="presOf" srcId="{C1D9A278-D95C-4C3D-97D0-B5210E13CCA3}" destId="{382EBEB4-110B-48C2-9EBD-9C247011440D}" srcOrd="1" destOrd="0" presId="urn:microsoft.com/office/officeart/2005/8/layout/cycle4"/>
    <dgm:cxn modelId="{322EB4EB-BCF3-46DA-912E-FDF9D01A538D}" type="presOf" srcId="{F00FE586-428E-4D5F-A2B1-27FA8D8831FE}" destId="{08EB9896-CD7B-4E01-90D4-0ACE96CEF416}" srcOrd="0" destOrd="0" presId="urn:microsoft.com/office/officeart/2005/8/layout/cycle4"/>
    <dgm:cxn modelId="{9792B4F0-4F57-4A0C-AE53-8A1C2B6B63F7}" srcId="{5DFC2E92-E1CB-4B94-B6B4-1FCA07283BD7}" destId="{84B75AF5-0E48-4846-A1F4-B40CFBCA83B4}" srcOrd="1" destOrd="0" parTransId="{7D9A186F-B54B-4608-9ECF-1D2DC7B2391A}" sibTransId="{2E01E854-B17D-4224-8A01-20F43EC528E4}"/>
    <dgm:cxn modelId="{6D1A6F14-CC20-4900-B8F7-27348C4642FE}" type="presParOf" srcId="{C2D130A3-1B41-42E5-B75A-C61B5607F5CB}" destId="{9E538ED5-BF07-422D-8BE3-5CDAB1689F90}" srcOrd="0" destOrd="0" presId="urn:microsoft.com/office/officeart/2005/8/layout/cycle4"/>
    <dgm:cxn modelId="{C9AE09D8-59F2-4AD8-9E9C-190C234A4927}" type="presParOf" srcId="{9E538ED5-BF07-422D-8BE3-5CDAB1689F90}" destId="{86A33AB5-532C-4D49-BACA-F3BBC3CF3E56}" srcOrd="0" destOrd="0" presId="urn:microsoft.com/office/officeart/2005/8/layout/cycle4"/>
    <dgm:cxn modelId="{F78FFF33-5EA6-4F7C-9BC8-BA9137A5646A}" type="presParOf" srcId="{86A33AB5-532C-4D49-BACA-F3BBC3CF3E56}" destId="{E06B0A77-7E4A-43F9-A288-D39DA2448F38}" srcOrd="0" destOrd="0" presId="urn:microsoft.com/office/officeart/2005/8/layout/cycle4"/>
    <dgm:cxn modelId="{93F86136-77A3-44F8-AE39-E74AF6B1AB03}" type="presParOf" srcId="{86A33AB5-532C-4D49-BACA-F3BBC3CF3E56}" destId="{382EBEB4-110B-48C2-9EBD-9C247011440D}" srcOrd="1" destOrd="0" presId="urn:microsoft.com/office/officeart/2005/8/layout/cycle4"/>
    <dgm:cxn modelId="{7737F6F3-2815-4867-8DE3-7AB9B494E3CF}" type="presParOf" srcId="{9E538ED5-BF07-422D-8BE3-5CDAB1689F90}" destId="{7543F500-C59C-48AA-98B7-0B75B5AB8B67}" srcOrd="1" destOrd="0" presId="urn:microsoft.com/office/officeart/2005/8/layout/cycle4"/>
    <dgm:cxn modelId="{84C5A7BF-F72B-4CE2-BF54-913A30393083}" type="presParOf" srcId="{7543F500-C59C-48AA-98B7-0B75B5AB8B67}" destId="{DDEE1E1B-631C-4FC4-99BA-28AA5E83D0A1}" srcOrd="0" destOrd="0" presId="urn:microsoft.com/office/officeart/2005/8/layout/cycle4"/>
    <dgm:cxn modelId="{C242F2B9-67F0-4419-B370-AB56CE670401}" type="presParOf" srcId="{7543F500-C59C-48AA-98B7-0B75B5AB8B67}" destId="{5508ABD1-75CA-46CC-940F-85ADA01EED51}" srcOrd="1" destOrd="0" presId="urn:microsoft.com/office/officeart/2005/8/layout/cycle4"/>
    <dgm:cxn modelId="{C551EF99-0F71-4E13-955F-3620E67345C1}" type="presParOf" srcId="{9E538ED5-BF07-422D-8BE3-5CDAB1689F90}" destId="{F115DF2C-BC87-4032-8485-283860E0F14A}" srcOrd="2" destOrd="0" presId="urn:microsoft.com/office/officeart/2005/8/layout/cycle4"/>
    <dgm:cxn modelId="{BA7618AD-168E-4263-928A-FD49A86E4071}" type="presParOf" srcId="{F115DF2C-BC87-4032-8485-283860E0F14A}" destId="{08EB9896-CD7B-4E01-90D4-0ACE96CEF416}" srcOrd="0" destOrd="0" presId="urn:microsoft.com/office/officeart/2005/8/layout/cycle4"/>
    <dgm:cxn modelId="{4F69405A-215A-4370-AE8E-177396B13B1E}" type="presParOf" srcId="{F115DF2C-BC87-4032-8485-283860E0F14A}" destId="{C17401DB-EA79-4501-9C5E-C0656D80C03B}" srcOrd="1" destOrd="0" presId="urn:microsoft.com/office/officeart/2005/8/layout/cycle4"/>
    <dgm:cxn modelId="{0BF4F00F-C0AC-4210-8083-97050F3FEDB5}" type="presParOf" srcId="{9E538ED5-BF07-422D-8BE3-5CDAB1689F90}" destId="{5501A571-9FED-40B1-B9EF-747E0DA5B983}" srcOrd="3" destOrd="0" presId="urn:microsoft.com/office/officeart/2005/8/layout/cycle4"/>
    <dgm:cxn modelId="{12143438-92D3-4A0B-BAD2-1271562483F7}" type="presParOf" srcId="{5501A571-9FED-40B1-B9EF-747E0DA5B983}" destId="{4E2F82D0-18AC-4D86-B5D9-13ACEC826B6A}" srcOrd="0" destOrd="0" presId="urn:microsoft.com/office/officeart/2005/8/layout/cycle4"/>
    <dgm:cxn modelId="{7600B912-C8D1-412F-B0B3-9B749828BC30}" type="presParOf" srcId="{5501A571-9FED-40B1-B9EF-747E0DA5B983}" destId="{944E2FC6-9DC3-4891-8440-9613A68C123F}" srcOrd="1" destOrd="0" presId="urn:microsoft.com/office/officeart/2005/8/layout/cycle4"/>
    <dgm:cxn modelId="{7D5EA16F-6AF6-4B7A-968E-866508DC9076}" type="presParOf" srcId="{9E538ED5-BF07-422D-8BE3-5CDAB1689F90}" destId="{88E05DA8-9947-41A4-8074-8B18EAE10820}" srcOrd="4" destOrd="0" presId="urn:microsoft.com/office/officeart/2005/8/layout/cycle4"/>
    <dgm:cxn modelId="{8DB9BCE3-AB25-4A19-BC9B-055621781703}" type="presParOf" srcId="{C2D130A3-1B41-42E5-B75A-C61B5607F5CB}" destId="{490D1C38-EA24-474C-8237-E8164E32C6B6}" srcOrd="1" destOrd="0" presId="urn:microsoft.com/office/officeart/2005/8/layout/cycle4"/>
    <dgm:cxn modelId="{5AD9D0B2-3EAE-4F2F-923E-A87CD1D83698}" type="presParOf" srcId="{490D1C38-EA24-474C-8237-E8164E32C6B6}" destId="{2C94BBB0-D20C-4295-BDAE-67A84ABC4FC8}" srcOrd="0" destOrd="0" presId="urn:microsoft.com/office/officeart/2005/8/layout/cycle4"/>
    <dgm:cxn modelId="{AC958193-B00F-422D-AB6A-409141930621}" type="presParOf" srcId="{490D1C38-EA24-474C-8237-E8164E32C6B6}" destId="{9BC523AB-5720-434C-9EFB-9EB3608DE435}" srcOrd="1" destOrd="0" presId="urn:microsoft.com/office/officeart/2005/8/layout/cycle4"/>
    <dgm:cxn modelId="{BC221ACB-31E0-44A9-B22F-C75D75A9BDA2}" type="presParOf" srcId="{490D1C38-EA24-474C-8237-E8164E32C6B6}" destId="{4F7AF11C-022E-4C35-ABD0-7EEBA8E20DC1}" srcOrd="2" destOrd="0" presId="urn:microsoft.com/office/officeart/2005/8/layout/cycle4"/>
    <dgm:cxn modelId="{08364BDD-4993-4DFC-97A1-1CF32F599FC8}" type="presParOf" srcId="{490D1C38-EA24-474C-8237-E8164E32C6B6}" destId="{900A2FF0-3F45-4CEF-B2EC-B4AD692CADF8}" srcOrd="3" destOrd="0" presId="urn:microsoft.com/office/officeart/2005/8/layout/cycle4"/>
    <dgm:cxn modelId="{8A2AC407-8965-4464-A1FF-72004ECDBD2C}" type="presParOf" srcId="{490D1C38-EA24-474C-8237-E8164E32C6B6}" destId="{2A2E3AA5-6C4E-49B3-9030-E035BEDB255A}" srcOrd="4" destOrd="0" presId="urn:microsoft.com/office/officeart/2005/8/layout/cycle4"/>
    <dgm:cxn modelId="{8FC44D6A-31FE-43B5-8EE8-725E766247F7}" type="presParOf" srcId="{C2D130A3-1B41-42E5-B75A-C61B5607F5CB}" destId="{84D3660E-06F7-489A-B007-69208C709A91}" srcOrd="2" destOrd="0" presId="urn:microsoft.com/office/officeart/2005/8/layout/cycle4"/>
    <dgm:cxn modelId="{75DE944B-BA88-4B5D-95B0-56969F6CE7A0}" type="presParOf" srcId="{C2D130A3-1B41-42E5-B75A-C61B5607F5CB}" destId="{B4B2848D-C80A-401B-BA85-E984514B1FB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FDF649-4C98-4B95-B7D9-8FEE7A4DF456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217BDBE-9D1D-4706-80B1-A283CE5D98B0}">
      <dgm:prSet phldrT="[Texto]" custT="1"/>
      <dgm:spPr/>
      <dgm:t>
        <a:bodyPr/>
        <a:lstStyle/>
        <a:p>
          <a:r>
            <a:rPr lang="es-MX" sz="2400" dirty="0"/>
            <a:t>Sexismo: situación de inferioridad, subordinación y explotación al sexo dominado.</a:t>
          </a:r>
        </a:p>
      </dgm:t>
    </dgm:pt>
    <dgm:pt modelId="{4E244C6F-333F-43F8-836A-A56C82232397}" type="parTrans" cxnId="{2286E5B0-17C0-4906-8F10-9FE4FBBA61B1}">
      <dgm:prSet/>
      <dgm:spPr/>
      <dgm:t>
        <a:bodyPr/>
        <a:lstStyle/>
        <a:p>
          <a:endParaRPr lang="es-MX"/>
        </a:p>
      </dgm:t>
    </dgm:pt>
    <dgm:pt modelId="{A40CC972-B9D1-4CD6-ABAE-FE60AB7BB466}" type="sibTrans" cxnId="{2286E5B0-17C0-4906-8F10-9FE4FBBA61B1}">
      <dgm:prSet/>
      <dgm:spPr/>
      <dgm:t>
        <a:bodyPr/>
        <a:lstStyle/>
        <a:p>
          <a:endParaRPr lang="es-MX"/>
        </a:p>
      </dgm:t>
    </dgm:pt>
    <dgm:pt modelId="{DCEA9E4E-637F-4353-8693-D797443B3130}">
      <dgm:prSet phldrT="[Texto]" custT="1"/>
      <dgm:spPr/>
      <dgm:t>
        <a:bodyPr/>
        <a:lstStyle/>
        <a:p>
          <a:r>
            <a:rPr lang="es-MX" sz="2400" dirty="0"/>
            <a:t>Sesgos de género: implica el forzamiento de discursos, prácticas y representaciones para favorecer, en detrimento del </a:t>
          </a:r>
          <a:r>
            <a:rPr lang="it-IT" sz="2400" dirty="0"/>
            <a:t>otro</a:t>
          </a:r>
          <a:endParaRPr lang="es-MX" sz="2400" dirty="0"/>
        </a:p>
      </dgm:t>
    </dgm:pt>
    <dgm:pt modelId="{0E30B1FF-0750-4085-9798-9C7612A39CC2}" type="parTrans" cxnId="{DDD2F8CD-141D-4D69-B6EE-1348DE74A8B5}">
      <dgm:prSet/>
      <dgm:spPr/>
      <dgm:t>
        <a:bodyPr/>
        <a:lstStyle/>
        <a:p>
          <a:endParaRPr lang="es-MX"/>
        </a:p>
      </dgm:t>
    </dgm:pt>
    <dgm:pt modelId="{9C038F21-0B46-466F-9A05-CCA78D22A2A4}" type="sibTrans" cxnId="{DDD2F8CD-141D-4D69-B6EE-1348DE74A8B5}">
      <dgm:prSet/>
      <dgm:spPr/>
      <dgm:t>
        <a:bodyPr/>
        <a:lstStyle/>
        <a:p>
          <a:endParaRPr lang="es-MX"/>
        </a:p>
      </dgm:t>
    </dgm:pt>
    <dgm:pt modelId="{28D90D7C-33D3-415B-A322-7A88AE3512AD}" type="pres">
      <dgm:prSet presAssocID="{A2FDF649-4C98-4B95-B7D9-8FEE7A4DF456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18CB7EFF-FF6E-42C8-9D04-2816FA65A694}" type="pres">
      <dgm:prSet presAssocID="{9217BDBE-9D1D-4706-80B1-A283CE5D98B0}" presName="Accent1" presStyleCnt="0"/>
      <dgm:spPr/>
    </dgm:pt>
    <dgm:pt modelId="{070B1F97-62E3-4001-ACE8-7453B3A41B4B}" type="pres">
      <dgm:prSet presAssocID="{9217BDBE-9D1D-4706-80B1-A283CE5D98B0}" presName="Accent" presStyleLbl="node1" presStyleIdx="0" presStyleCnt="2"/>
      <dgm:spPr/>
    </dgm:pt>
    <dgm:pt modelId="{B324D0B8-EF2C-4794-8F26-556DEEA21B10}" type="pres">
      <dgm:prSet presAssocID="{9217BDBE-9D1D-4706-80B1-A283CE5D98B0}" presName="Parent1" presStyleLbl="revTx" presStyleIdx="0" presStyleCnt="2" custLinFactNeighborX="1316" custLinFactNeighborY="-11837">
        <dgm:presLayoutVars>
          <dgm:chMax val="1"/>
          <dgm:chPref val="1"/>
          <dgm:bulletEnabled val="1"/>
        </dgm:presLayoutVars>
      </dgm:prSet>
      <dgm:spPr/>
    </dgm:pt>
    <dgm:pt modelId="{579680F5-EDAF-4610-99B9-F365C65BA745}" type="pres">
      <dgm:prSet presAssocID="{DCEA9E4E-637F-4353-8693-D797443B3130}" presName="Accent2" presStyleCnt="0"/>
      <dgm:spPr/>
    </dgm:pt>
    <dgm:pt modelId="{2CBDB426-954E-473C-A49A-79629496CA98}" type="pres">
      <dgm:prSet presAssocID="{DCEA9E4E-637F-4353-8693-D797443B3130}" presName="Accent" presStyleLbl="node1" presStyleIdx="1" presStyleCnt="2"/>
      <dgm:spPr/>
    </dgm:pt>
    <dgm:pt modelId="{4E07684B-1E0D-40BC-87C0-CE2179CFD701}" type="pres">
      <dgm:prSet presAssocID="{DCEA9E4E-637F-4353-8693-D797443B3130}" presName="Parent2" presStyleLbl="revTx" presStyleIdx="1" presStyleCnt="2" custScaleY="101644">
        <dgm:presLayoutVars>
          <dgm:chMax val="1"/>
          <dgm:chPref val="1"/>
          <dgm:bulletEnabled val="1"/>
        </dgm:presLayoutVars>
      </dgm:prSet>
      <dgm:spPr/>
    </dgm:pt>
  </dgm:ptLst>
  <dgm:cxnLst>
    <dgm:cxn modelId="{86B1900B-487D-4D7D-B674-F2F806DA8C67}" type="presOf" srcId="{A2FDF649-4C98-4B95-B7D9-8FEE7A4DF456}" destId="{28D90D7C-33D3-415B-A322-7A88AE3512AD}" srcOrd="0" destOrd="0" presId="urn:microsoft.com/office/officeart/2009/layout/CircleArrowProcess"/>
    <dgm:cxn modelId="{6ECD6413-85F1-40C4-9B47-5D90FA6417B6}" type="presOf" srcId="{9217BDBE-9D1D-4706-80B1-A283CE5D98B0}" destId="{B324D0B8-EF2C-4794-8F26-556DEEA21B10}" srcOrd="0" destOrd="0" presId="urn:microsoft.com/office/officeart/2009/layout/CircleArrowProcess"/>
    <dgm:cxn modelId="{DBA4E05C-1539-463E-95F7-2EF135DD0F14}" type="presOf" srcId="{DCEA9E4E-637F-4353-8693-D797443B3130}" destId="{4E07684B-1E0D-40BC-87C0-CE2179CFD701}" srcOrd="0" destOrd="0" presId="urn:microsoft.com/office/officeart/2009/layout/CircleArrowProcess"/>
    <dgm:cxn modelId="{2286E5B0-17C0-4906-8F10-9FE4FBBA61B1}" srcId="{A2FDF649-4C98-4B95-B7D9-8FEE7A4DF456}" destId="{9217BDBE-9D1D-4706-80B1-A283CE5D98B0}" srcOrd="0" destOrd="0" parTransId="{4E244C6F-333F-43F8-836A-A56C82232397}" sibTransId="{A40CC972-B9D1-4CD6-ABAE-FE60AB7BB466}"/>
    <dgm:cxn modelId="{DDD2F8CD-141D-4D69-B6EE-1348DE74A8B5}" srcId="{A2FDF649-4C98-4B95-B7D9-8FEE7A4DF456}" destId="{DCEA9E4E-637F-4353-8693-D797443B3130}" srcOrd="1" destOrd="0" parTransId="{0E30B1FF-0750-4085-9798-9C7612A39CC2}" sibTransId="{9C038F21-0B46-466F-9A05-CCA78D22A2A4}"/>
    <dgm:cxn modelId="{B8615AF1-7DBE-4DBD-BACB-E2DF75ED380D}" type="presParOf" srcId="{28D90D7C-33D3-415B-A322-7A88AE3512AD}" destId="{18CB7EFF-FF6E-42C8-9D04-2816FA65A694}" srcOrd="0" destOrd="0" presId="urn:microsoft.com/office/officeart/2009/layout/CircleArrowProcess"/>
    <dgm:cxn modelId="{01FFF1AE-54A9-4C92-8205-A5B3A3EE87F5}" type="presParOf" srcId="{18CB7EFF-FF6E-42C8-9D04-2816FA65A694}" destId="{070B1F97-62E3-4001-ACE8-7453B3A41B4B}" srcOrd="0" destOrd="0" presId="urn:microsoft.com/office/officeart/2009/layout/CircleArrowProcess"/>
    <dgm:cxn modelId="{C661E0D2-459B-4BD5-BEFA-6344E1B56686}" type="presParOf" srcId="{28D90D7C-33D3-415B-A322-7A88AE3512AD}" destId="{B324D0B8-EF2C-4794-8F26-556DEEA21B10}" srcOrd="1" destOrd="0" presId="urn:microsoft.com/office/officeart/2009/layout/CircleArrowProcess"/>
    <dgm:cxn modelId="{20FAA1D5-3845-4D43-8DB4-8CF0A514A90D}" type="presParOf" srcId="{28D90D7C-33D3-415B-A322-7A88AE3512AD}" destId="{579680F5-EDAF-4610-99B9-F365C65BA745}" srcOrd="2" destOrd="0" presId="urn:microsoft.com/office/officeart/2009/layout/CircleArrowProcess"/>
    <dgm:cxn modelId="{31F2BDAD-07D9-4C81-A02F-A57E52C3410B}" type="presParOf" srcId="{579680F5-EDAF-4610-99B9-F365C65BA745}" destId="{2CBDB426-954E-473C-A49A-79629496CA98}" srcOrd="0" destOrd="0" presId="urn:microsoft.com/office/officeart/2009/layout/CircleArrowProcess"/>
    <dgm:cxn modelId="{6FCD84CC-8521-47B1-B287-03272A94F17E}" type="presParOf" srcId="{28D90D7C-33D3-415B-A322-7A88AE3512AD}" destId="{4E07684B-1E0D-40BC-87C0-CE2179CFD701}" srcOrd="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B9896-CD7B-4E01-90D4-0ACE96CEF416}">
      <dsp:nvSpPr>
        <dsp:cNvPr id="0" name=""/>
        <dsp:cNvSpPr/>
      </dsp:nvSpPr>
      <dsp:spPr>
        <a:xfrm>
          <a:off x="7331861" y="2531821"/>
          <a:ext cx="2640578" cy="2695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/>
            <a:t>cualidades asignadas de manera diferenciada y desigual a hombres y mujeres</a:t>
          </a:r>
        </a:p>
      </dsp:txBody>
      <dsp:txXfrm>
        <a:off x="8178172" y="3259924"/>
        <a:ext cx="1740129" cy="1913620"/>
      </dsp:txXfrm>
    </dsp:sp>
    <dsp:sp modelId="{4E2F82D0-18AC-4D86-B5D9-13ACEC826B6A}">
      <dsp:nvSpPr>
        <dsp:cNvPr id="0" name=""/>
        <dsp:cNvSpPr/>
      </dsp:nvSpPr>
      <dsp:spPr>
        <a:xfrm>
          <a:off x="1061836" y="2974805"/>
          <a:ext cx="3473311" cy="24521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está definido socioculturalmente de manera jerarquizada, desigual y no equitativa.</a:t>
          </a:r>
        </a:p>
      </dsp:txBody>
      <dsp:txXfrm>
        <a:off x="1115703" y="3641718"/>
        <a:ext cx="2323584" cy="1731404"/>
      </dsp:txXfrm>
    </dsp:sp>
    <dsp:sp modelId="{DDEE1E1B-631C-4FC4-99BA-28AA5E83D0A1}">
      <dsp:nvSpPr>
        <dsp:cNvPr id="0" name=""/>
        <dsp:cNvSpPr/>
      </dsp:nvSpPr>
      <dsp:spPr>
        <a:xfrm>
          <a:off x="6102513" y="-108697"/>
          <a:ext cx="3876580" cy="17104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/>
            <a:t>las niñas y los niños aprenden y asumen formas de ser, de sentir y de actuar </a:t>
          </a:r>
        </a:p>
      </dsp:txBody>
      <dsp:txXfrm>
        <a:off x="7303061" y="-71123"/>
        <a:ext cx="2638458" cy="1207724"/>
      </dsp:txXfrm>
    </dsp:sp>
    <dsp:sp modelId="{E06B0A77-7E4A-43F9-A288-D39DA2448F38}">
      <dsp:nvSpPr>
        <dsp:cNvPr id="0" name=""/>
        <dsp:cNvSpPr/>
      </dsp:nvSpPr>
      <dsp:spPr>
        <a:xfrm>
          <a:off x="1288265" y="-61556"/>
          <a:ext cx="4136044" cy="18155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000" kern="1200" dirty="0"/>
            <a:t>definiciones de lo masculino y lo femenino son construcciones sociales.</a:t>
          </a:r>
        </a:p>
      </dsp:txBody>
      <dsp:txXfrm>
        <a:off x="1328148" y="-21673"/>
        <a:ext cx="2815464" cy="1281925"/>
      </dsp:txXfrm>
    </dsp:sp>
    <dsp:sp modelId="{2C94BBB0-D20C-4295-BDAE-67A84ABC4FC8}">
      <dsp:nvSpPr>
        <dsp:cNvPr id="0" name=""/>
        <dsp:cNvSpPr/>
      </dsp:nvSpPr>
      <dsp:spPr>
        <a:xfrm>
          <a:off x="3077610" y="416052"/>
          <a:ext cx="2314515" cy="23145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El programa de educación preescolar </a:t>
          </a:r>
        </a:p>
      </dsp:txBody>
      <dsp:txXfrm>
        <a:off x="3755516" y="1093958"/>
        <a:ext cx="1636609" cy="1636609"/>
      </dsp:txXfrm>
    </dsp:sp>
    <dsp:sp modelId="{9BC523AB-5720-434C-9EFB-9EB3608DE435}">
      <dsp:nvSpPr>
        <dsp:cNvPr id="0" name=""/>
        <dsp:cNvSpPr/>
      </dsp:nvSpPr>
      <dsp:spPr>
        <a:xfrm rot="5400000">
          <a:off x="5499031" y="416052"/>
          <a:ext cx="2314515" cy="23145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Construcción de su identidad</a:t>
          </a:r>
        </a:p>
      </dsp:txBody>
      <dsp:txXfrm rot="-5400000">
        <a:off x="5499031" y="1093958"/>
        <a:ext cx="1636609" cy="1636609"/>
      </dsp:txXfrm>
    </dsp:sp>
    <dsp:sp modelId="{4F7AF11C-022E-4C35-ABD0-7EEBA8E20DC1}">
      <dsp:nvSpPr>
        <dsp:cNvPr id="0" name=""/>
        <dsp:cNvSpPr/>
      </dsp:nvSpPr>
      <dsp:spPr>
        <a:xfrm rot="10800000">
          <a:off x="5499031" y="2837474"/>
          <a:ext cx="2314515" cy="23145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Estereotipos de género</a:t>
          </a:r>
        </a:p>
      </dsp:txBody>
      <dsp:txXfrm rot="10800000">
        <a:off x="5499031" y="2837474"/>
        <a:ext cx="1636609" cy="1636609"/>
      </dsp:txXfrm>
    </dsp:sp>
    <dsp:sp modelId="{900A2FF0-3F45-4CEF-B2EC-B4AD692CADF8}">
      <dsp:nvSpPr>
        <dsp:cNvPr id="0" name=""/>
        <dsp:cNvSpPr/>
      </dsp:nvSpPr>
      <dsp:spPr>
        <a:xfrm rot="16200000">
          <a:off x="3077610" y="2837474"/>
          <a:ext cx="2314515" cy="231451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Rol de género</a:t>
          </a:r>
        </a:p>
      </dsp:txBody>
      <dsp:txXfrm rot="5400000">
        <a:off x="3755516" y="2837474"/>
        <a:ext cx="1636609" cy="1636609"/>
      </dsp:txXfrm>
    </dsp:sp>
    <dsp:sp modelId="{84D3660E-06F7-489A-B007-69208C709A91}">
      <dsp:nvSpPr>
        <dsp:cNvPr id="0" name=""/>
        <dsp:cNvSpPr/>
      </dsp:nvSpPr>
      <dsp:spPr>
        <a:xfrm>
          <a:off x="5046017" y="2302943"/>
          <a:ext cx="799122" cy="69488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B2848D-C80A-401B-BA85-E984514B1FB9}">
      <dsp:nvSpPr>
        <dsp:cNvPr id="0" name=""/>
        <dsp:cNvSpPr/>
      </dsp:nvSpPr>
      <dsp:spPr>
        <a:xfrm rot="10800000">
          <a:off x="5046017" y="2570208"/>
          <a:ext cx="799122" cy="69488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B1F97-62E3-4001-ACE8-7453B3A41B4B}">
      <dsp:nvSpPr>
        <dsp:cNvPr id="0" name=""/>
        <dsp:cNvSpPr/>
      </dsp:nvSpPr>
      <dsp:spPr>
        <a:xfrm>
          <a:off x="3415489" y="0"/>
          <a:ext cx="4451016" cy="445114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24D0B8-EF2C-4794-8F26-556DEEA21B10}">
      <dsp:nvSpPr>
        <dsp:cNvPr id="0" name=""/>
        <dsp:cNvSpPr/>
      </dsp:nvSpPr>
      <dsp:spPr>
        <a:xfrm>
          <a:off x="4431216" y="1464536"/>
          <a:ext cx="2483316" cy="1241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Sexismo: situación de inferioridad, subordinación y explotación al sexo dominado.</a:t>
          </a:r>
        </a:p>
      </dsp:txBody>
      <dsp:txXfrm>
        <a:off x="4431216" y="1464536"/>
        <a:ext cx="2483316" cy="1241511"/>
      </dsp:txXfrm>
    </dsp:sp>
    <dsp:sp modelId="{2CBDB426-954E-473C-A49A-79629496CA98}">
      <dsp:nvSpPr>
        <dsp:cNvPr id="0" name=""/>
        <dsp:cNvSpPr/>
      </dsp:nvSpPr>
      <dsp:spPr>
        <a:xfrm>
          <a:off x="2496694" y="2853006"/>
          <a:ext cx="3823761" cy="3825378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7684B-1E0D-40BC-87C0-CE2179CFD701}">
      <dsp:nvSpPr>
        <dsp:cNvPr id="0" name=""/>
        <dsp:cNvSpPr/>
      </dsp:nvSpPr>
      <dsp:spPr>
        <a:xfrm>
          <a:off x="3156877" y="4163785"/>
          <a:ext cx="2483316" cy="1261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Sesgos de género: implica el forzamiento de discursos, prácticas y representaciones para favorecer, en detrimento del </a:t>
          </a:r>
          <a:r>
            <a:rPr lang="it-IT" sz="2400" kern="1200" dirty="0"/>
            <a:t>otro</a:t>
          </a:r>
          <a:endParaRPr lang="es-MX" sz="2400" kern="1200" dirty="0"/>
        </a:p>
      </dsp:txBody>
      <dsp:txXfrm>
        <a:off x="3156877" y="4163785"/>
        <a:ext cx="2483316" cy="1261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9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3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513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60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097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61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6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72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03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33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671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9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46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90334" y="225426"/>
            <a:ext cx="8689976" cy="1371599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0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altLang="es-MX" sz="3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pt-BR" altLang="es-MX" sz="20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2019-2020</a:t>
            </a:r>
            <a:endParaRPr lang="es-MX" altLang="es-MX" sz="3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000" cap="none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0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Zaira Vanessa Álvarez Valdez. </a:t>
            </a: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000" cap="none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0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Numero de lista:  #1</a:t>
            </a:r>
            <a:endParaRPr lang="es-MX" altLang="es-MX" sz="3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400" cap="none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Atención la diversidad.</a:t>
            </a:r>
            <a:endParaRPr lang="es-MX" altLang="es-MX" sz="3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400" cap="none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Grupo:    3º A                                 </a:t>
            </a: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fecha: 18 de noviembre de 2019</a:t>
            </a: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s-MX" altLang="es-MX" sz="24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s-MX" altLang="es-MX" sz="2400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Nombre del trabajo: Aulas inclusivas </a:t>
            </a:r>
            <a:endParaRPr lang="es-MX" altLang="es-MX" sz="36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Image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25" r="16396"/>
          <a:stretch>
            <a:fillRect/>
          </a:stretch>
        </p:blipFill>
        <p:spPr bwMode="auto">
          <a:xfrm>
            <a:off x="240879" y="225426"/>
            <a:ext cx="1571520" cy="1913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62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77501324"/>
              </p:ext>
            </p:extLst>
          </p:nvPr>
        </p:nvGraphicFramePr>
        <p:xfrm>
          <a:off x="555170" y="767443"/>
          <a:ext cx="10891157" cy="5568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/>
          <p:cNvSpPr/>
          <p:nvPr/>
        </p:nvSpPr>
        <p:spPr>
          <a:xfrm>
            <a:off x="212272" y="121112"/>
            <a:ext cx="11979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/>
              <a:t>Recursos para la implementación del género en la educación infantil </a:t>
            </a:r>
          </a:p>
        </p:txBody>
      </p:sp>
    </p:spTree>
    <p:extLst>
      <p:ext uri="{BB962C8B-B14F-4D97-AF65-F5344CB8AC3E}">
        <p14:creationId xmlns:p14="http://schemas.microsoft.com/office/powerpoint/2010/main" val="2753247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50685056"/>
              </p:ext>
            </p:extLst>
          </p:nvPr>
        </p:nvGraphicFramePr>
        <p:xfrm>
          <a:off x="914400" y="0"/>
          <a:ext cx="10363200" cy="6678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60" y="412296"/>
            <a:ext cx="34290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5312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</TotalTime>
  <Words>154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Retrospección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rocio</dc:creator>
  <cp:lastModifiedBy> </cp:lastModifiedBy>
  <cp:revision>4</cp:revision>
  <dcterms:created xsi:type="dcterms:W3CDTF">2019-11-18T02:03:06Z</dcterms:created>
  <dcterms:modified xsi:type="dcterms:W3CDTF">2019-11-19T02:55:38Z</dcterms:modified>
</cp:coreProperties>
</file>