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4802-CEE9-4254-90B8-8462941BA6D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FF7810C3-D78F-4552-B79F-7F441D4DC8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070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4802-CEE9-4254-90B8-8462941BA6D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10C3-D78F-4552-B79F-7F441D4DC8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982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4802-CEE9-4254-90B8-8462941BA6D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10C3-D78F-4552-B79F-7F441D4DC8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053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4802-CEE9-4254-90B8-8462941BA6D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10C3-D78F-4552-B79F-7F441D4DC8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89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0714802-CEE9-4254-90B8-8462941BA6D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MX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FF7810C3-D78F-4552-B79F-7F441D4DC8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8620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4802-CEE9-4254-90B8-8462941BA6D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10C3-D78F-4552-B79F-7F441D4DC8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119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4802-CEE9-4254-90B8-8462941BA6D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10C3-D78F-4552-B79F-7F441D4DC8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310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0714802-CEE9-4254-90B8-8462941BA6D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10C3-D78F-4552-B79F-7F441D4DC8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453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4802-CEE9-4254-90B8-8462941BA6D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10C3-D78F-4552-B79F-7F441D4DC8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9754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4802-CEE9-4254-90B8-8462941BA6D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10C3-D78F-4552-B79F-7F441D4DC8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27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14802-CEE9-4254-90B8-8462941BA6D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810C3-D78F-4552-B79F-7F441D4DC8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481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0714802-CEE9-4254-90B8-8462941BA6D5}" type="datetimeFigureOut">
              <a:rPr lang="es-MX" smtClean="0"/>
              <a:t>18/11/2019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FF7810C3-D78F-4552-B79F-7F441D4DC8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4662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5F42A9-F86A-4AF2-BA94-3C2BD64C23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7988"/>
            <a:ext cx="9372679" cy="2215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MX" altLang="es-MX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2019-2020</a:t>
            </a:r>
            <a:endParaRPr kumimoji="0" lang="es-MX" altLang="es-MX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5" name="Imagen 1" descr="Resultado de imagen para escudo enep">
            <a:extLst>
              <a:ext uri="{FF2B5EF4-FFF2-40B4-BE49-F238E27FC236}">
                <a16:creationId xmlns:a16="http://schemas.microsoft.com/office/drawing/2014/main" id="{C624C815-E0B6-4B0F-A51D-8FCD5EA4DD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8818" y="2402371"/>
            <a:ext cx="1857375" cy="138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91EDE890-75BB-481F-AD83-19A690A50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9819" y="3679660"/>
            <a:ext cx="6564361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ATENCI</a:t>
            </a: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A LA DIVERSIDAD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PROF. ROSA VELIA DEL RIO TIJERINA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DANIELA GONZALEZ ESCOBEDO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º</a:t>
            </a:r>
            <a:r>
              <a:rPr kumimoji="0" lang="es-MX" altLang="es-MX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    #8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669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42C9E131-9940-4CF5-A480-97B567FE7979}"/>
              </a:ext>
            </a:extLst>
          </p:cNvPr>
          <p:cNvSpPr txBox="1"/>
          <p:nvPr/>
        </p:nvSpPr>
        <p:spPr>
          <a:xfrm>
            <a:off x="159026" y="117693"/>
            <a:ext cx="882594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>
                <a:solidFill>
                  <a:schemeClr val="accent1">
                    <a:lumMod val="75000"/>
                  </a:schemeClr>
                </a:solidFill>
              </a:rPr>
              <a:t>AULAS INCLUSIVAS RECURSOS PARA LA IMPLEMENTACIÓN DEL GENERO EN LA EDUCACIÓN INFANTIL </a:t>
            </a:r>
          </a:p>
          <a:p>
            <a:r>
              <a:rPr lang="es-MX" sz="2400" dirty="0"/>
              <a:t>Habla sobre que a lo largo de tiempo dentro de la educación se ha identificado lo que son las niñas y los niños como un constructo social. Sin embargo la sociedad ha colocado estereotipos de genero que no favorecen la educación en los niños y niñas, se dice que las niñas son débiles y los niños valientes, que las niñas deben usar rosa y los niños azul y un sinfín de cuestiones de esa índole.</a:t>
            </a:r>
          </a:p>
          <a:p>
            <a:r>
              <a:rPr lang="es-MX" sz="2400" dirty="0"/>
              <a:t>Habla sobre el rol de genero que son  funciones dentro de la sociedad que se cumplen en un actuar de acuerdo a las definiciones de masculino y femenino.</a:t>
            </a:r>
          </a:p>
          <a:p>
            <a:r>
              <a:rPr lang="es-MX" sz="2400" dirty="0"/>
              <a:t>Al igual se habla de algo que es el sexismo que son los métodos empleados para mantener una situación de inferioridad y explotación al sexo dominado.</a:t>
            </a:r>
          </a:p>
          <a:p>
            <a:r>
              <a:rPr lang="es-MX" sz="2400" dirty="0"/>
              <a:t>Y finalmente habla sobre los sesgos de genero que implican el forzamiento de discursos o practicas y representaciones para favorecer, en detrimento del otro.</a:t>
            </a:r>
          </a:p>
        </p:txBody>
      </p:sp>
    </p:spTree>
    <p:extLst>
      <p:ext uri="{BB962C8B-B14F-4D97-AF65-F5344CB8AC3E}">
        <p14:creationId xmlns:p14="http://schemas.microsoft.com/office/powerpoint/2010/main" val="13579367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tras en madera">
  <a:themeElements>
    <a:clrScheme name="Letras en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Letras en made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etras en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12</TotalTime>
  <Words>205</Words>
  <Application>Microsoft Office PowerPoint</Application>
  <PresentationFormat>Carta (216 x 279 mm)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Rockwell</vt:lpstr>
      <vt:lpstr>Rockwell Condensed</vt:lpstr>
      <vt:lpstr>Times New Roman</vt:lpstr>
      <vt:lpstr>Wingdings</vt:lpstr>
      <vt:lpstr>Letras en madera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2</cp:revision>
  <dcterms:created xsi:type="dcterms:W3CDTF">2019-11-18T16:16:17Z</dcterms:created>
  <dcterms:modified xsi:type="dcterms:W3CDTF">2019-11-18T16:29:01Z</dcterms:modified>
</cp:coreProperties>
</file>