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0" autoAdjust="0"/>
    <p:restoredTop sz="94660" autoAdjust="0"/>
  </p:normalViewPr>
  <p:slideViewPr>
    <p:cSldViewPr snapToGrid="0">
      <p:cViewPr>
        <p:scale>
          <a:sx n="66" d="100"/>
          <a:sy n="66" d="100"/>
        </p:scale>
        <p:origin x="-1260" y="-5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FC2E92-E1CB-4B94-B6B4-1FCA07283BD7}" type="doc">
      <dgm:prSet loTypeId="urn:microsoft.com/office/officeart/2005/8/layout/cycle4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78B6E114-E226-47DB-950A-A621CF8CDD66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El programa de educación preescolar </a:t>
          </a:r>
          <a:endParaRPr lang="es-MX" dirty="0">
            <a:solidFill>
              <a:schemeClr val="tx1"/>
            </a:solidFill>
          </a:endParaRPr>
        </a:p>
      </dgm:t>
    </dgm:pt>
    <dgm:pt modelId="{B41E44D6-02BF-449C-A541-24E78732BDC8}" type="parTrans" cxnId="{50BC4E7B-26DB-4A50-A545-5C145EE00B3F}">
      <dgm:prSet/>
      <dgm:spPr/>
      <dgm:t>
        <a:bodyPr/>
        <a:lstStyle/>
        <a:p>
          <a:endParaRPr lang="es-MX"/>
        </a:p>
      </dgm:t>
    </dgm:pt>
    <dgm:pt modelId="{E55253B5-72E8-422E-9509-8CF15ED0C966}" type="sibTrans" cxnId="{50BC4E7B-26DB-4A50-A545-5C145EE00B3F}">
      <dgm:prSet/>
      <dgm:spPr/>
      <dgm:t>
        <a:bodyPr/>
        <a:lstStyle/>
        <a:p>
          <a:endParaRPr lang="es-MX"/>
        </a:p>
      </dgm:t>
    </dgm:pt>
    <dgm:pt modelId="{C1D9A278-D95C-4C3D-97D0-B5210E13CCA3}">
      <dgm:prSet phldrT="[Texto]" custT="1"/>
      <dgm:spPr/>
      <dgm:t>
        <a:bodyPr/>
        <a:lstStyle/>
        <a:p>
          <a:r>
            <a:rPr lang="es-MX" sz="2000" dirty="0" smtClean="0"/>
            <a:t>Definiciones </a:t>
          </a:r>
          <a:r>
            <a:rPr lang="es-MX" sz="2000" dirty="0" smtClean="0"/>
            <a:t>de lo masculino y lo femenino son construcciones sociales.</a:t>
          </a:r>
          <a:endParaRPr lang="es-MX" sz="2000" dirty="0"/>
        </a:p>
      </dgm:t>
    </dgm:pt>
    <dgm:pt modelId="{B23A7349-1D3D-46A5-A0E4-6C294F053975}" type="parTrans" cxnId="{45EA345C-EA5F-45A9-9BF4-F40D147D5954}">
      <dgm:prSet/>
      <dgm:spPr/>
      <dgm:t>
        <a:bodyPr/>
        <a:lstStyle/>
        <a:p>
          <a:endParaRPr lang="es-MX"/>
        </a:p>
      </dgm:t>
    </dgm:pt>
    <dgm:pt modelId="{75A08DE8-3390-4191-9708-D0CE7605D37E}" type="sibTrans" cxnId="{45EA345C-EA5F-45A9-9BF4-F40D147D5954}">
      <dgm:prSet/>
      <dgm:spPr/>
      <dgm:t>
        <a:bodyPr/>
        <a:lstStyle/>
        <a:p>
          <a:endParaRPr lang="es-MX"/>
        </a:p>
      </dgm:t>
    </dgm:pt>
    <dgm:pt modelId="{84B75AF5-0E48-4846-A1F4-B40CFBCA83B4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Construcción de su identidad</a:t>
          </a:r>
          <a:endParaRPr lang="es-MX" dirty="0">
            <a:solidFill>
              <a:schemeClr val="tx1"/>
            </a:solidFill>
          </a:endParaRPr>
        </a:p>
      </dgm:t>
    </dgm:pt>
    <dgm:pt modelId="{7D9A186F-B54B-4608-9ECF-1D2DC7B2391A}" type="parTrans" cxnId="{9792B4F0-4F57-4A0C-AE53-8A1C2B6B63F7}">
      <dgm:prSet/>
      <dgm:spPr/>
      <dgm:t>
        <a:bodyPr/>
        <a:lstStyle/>
        <a:p>
          <a:endParaRPr lang="es-MX"/>
        </a:p>
      </dgm:t>
    </dgm:pt>
    <dgm:pt modelId="{2E01E854-B17D-4224-8A01-20F43EC528E4}" type="sibTrans" cxnId="{9792B4F0-4F57-4A0C-AE53-8A1C2B6B63F7}">
      <dgm:prSet/>
      <dgm:spPr/>
      <dgm:t>
        <a:bodyPr/>
        <a:lstStyle/>
        <a:p>
          <a:endParaRPr lang="es-MX"/>
        </a:p>
      </dgm:t>
    </dgm:pt>
    <dgm:pt modelId="{14669035-0328-4F72-A594-9CEFAB93D382}">
      <dgm:prSet phldrT="[Texto]" custT="1"/>
      <dgm:spPr/>
      <dgm:t>
        <a:bodyPr/>
        <a:lstStyle/>
        <a:p>
          <a:r>
            <a:rPr lang="es-MX" sz="1800" dirty="0" smtClean="0"/>
            <a:t>Las </a:t>
          </a:r>
          <a:r>
            <a:rPr lang="es-MX" sz="1800" dirty="0" smtClean="0"/>
            <a:t>niñas y los niños aprenden y asumen formas de ser, de sentir y de actuar </a:t>
          </a:r>
          <a:endParaRPr lang="es-MX" sz="1800" dirty="0"/>
        </a:p>
      </dgm:t>
    </dgm:pt>
    <dgm:pt modelId="{7BFE8780-957E-4E3E-A9BF-E4BECD162B82}" type="parTrans" cxnId="{A0839FC6-499F-4F73-8E7C-BF199581D18E}">
      <dgm:prSet/>
      <dgm:spPr/>
      <dgm:t>
        <a:bodyPr/>
        <a:lstStyle/>
        <a:p>
          <a:endParaRPr lang="es-MX"/>
        </a:p>
      </dgm:t>
    </dgm:pt>
    <dgm:pt modelId="{9E83CC1A-A4CA-4A12-B968-A273AD91111B}" type="sibTrans" cxnId="{A0839FC6-499F-4F73-8E7C-BF199581D18E}">
      <dgm:prSet/>
      <dgm:spPr/>
      <dgm:t>
        <a:bodyPr/>
        <a:lstStyle/>
        <a:p>
          <a:endParaRPr lang="es-MX"/>
        </a:p>
      </dgm:t>
    </dgm:pt>
    <dgm:pt modelId="{FC993065-B208-4BCF-8AF8-C6F474410422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Estereotipos de género</a:t>
          </a:r>
          <a:endParaRPr lang="es-MX" dirty="0">
            <a:solidFill>
              <a:schemeClr val="tx1"/>
            </a:solidFill>
          </a:endParaRPr>
        </a:p>
      </dgm:t>
    </dgm:pt>
    <dgm:pt modelId="{20311A36-9B95-4071-90A2-84A163A80004}" type="parTrans" cxnId="{B4BFDAAD-4510-4FC1-86D9-E1BFFF855799}">
      <dgm:prSet/>
      <dgm:spPr/>
      <dgm:t>
        <a:bodyPr/>
        <a:lstStyle/>
        <a:p>
          <a:endParaRPr lang="es-MX"/>
        </a:p>
      </dgm:t>
    </dgm:pt>
    <dgm:pt modelId="{CB6F85A1-4D74-435A-8A92-9109B29FF2D4}" type="sibTrans" cxnId="{B4BFDAAD-4510-4FC1-86D9-E1BFFF855799}">
      <dgm:prSet/>
      <dgm:spPr/>
      <dgm:t>
        <a:bodyPr/>
        <a:lstStyle/>
        <a:p>
          <a:endParaRPr lang="es-MX"/>
        </a:p>
      </dgm:t>
    </dgm:pt>
    <dgm:pt modelId="{F00FE586-428E-4D5F-A2B1-27FA8D8831FE}">
      <dgm:prSet phldrT="[Texto]" custT="1"/>
      <dgm:spPr/>
      <dgm:t>
        <a:bodyPr/>
        <a:lstStyle/>
        <a:p>
          <a:r>
            <a:rPr lang="es-MX" sz="1800" dirty="0" smtClean="0"/>
            <a:t>Cualidades </a:t>
          </a:r>
          <a:r>
            <a:rPr lang="es-MX" sz="1800" dirty="0" smtClean="0"/>
            <a:t>asignadas de manera diferenciada y desigual a hombres y mujeres</a:t>
          </a:r>
          <a:endParaRPr lang="es-MX" sz="1800" dirty="0"/>
        </a:p>
      </dgm:t>
    </dgm:pt>
    <dgm:pt modelId="{594FD269-36A0-4ED0-AB05-CE7E1346F068}" type="parTrans" cxnId="{DB444F1A-D200-4D38-B384-64750265ADFD}">
      <dgm:prSet/>
      <dgm:spPr/>
      <dgm:t>
        <a:bodyPr/>
        <a:lstStyle/>
        <a:p>
          <a:endParaRPr lang="es-MX"/>
        </a:p>
      </dgm:t>
    </dgm:pt>
    <dgm:pt modelId="{6A3A5270-9A84-4083-B49E-12CBBAC31694}" type="sibTrans" cxnId="{DB444F1A-D200-4D38-B384-64750265ADFD}">
      <dgm:prSet/>
      <dgm:spPr/>
      <dgm:t>
        <a:bodyPr/>
        <a:lstStyle/>
        <a:p>
          <a:endParaRPr lang="es-MX"/>
        </a:p>
      </dgm:t>
    </dgm:pt>
    <dgm:pt modelId="{7D2039D2-0876-4212-8872-52DEC9B3604E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Rol de género</a:t>
          </a:r>
          <a:endParaRPr lang="es-MX" dirty="0">
            <a:solidFill>
              <a:schemeClr val="tx1"/>
            </a:solidFill>
          </a:endParaRPr>
        </a:p>
      </dgm:t>
    </dgm:pt>
    <dgm:pt modelId="{15378A0C-1543-4D7F-B0BD-9F4E6282190E}" type="parTrans" cxnId="{BF5FF8D9-4027-4F87-A561-908AD58E3F53}">
      <dgm:prSet/>
      <dgm:spPr/>
      <dgm:t>
        <a:bodyPr/>
        <a:lstStyle/>
        <a:p>
          <a:endParaRPr lang="es-MX"/>
        </a:p>
      </dgm:t>
    </dgm:pt>
    <dgm:pt modelId="{58A1A15E-ACE2-4F52-A084-CD0D64A17AEB}" type="sibTrans" cxnId="{BF5FF8D9-4027-4F87-A561-908AD58E3F53}">
      <dgm:prSet/>
      <dgm:spPr/>
      <dgm:t>
        <a:bodyPr/>
        <a:lstStyle/>
        <a:p>
          <a:endParaRPr lang="es-MX"/>
        </a:p>
      </dgm:t>
    </dgm:pt>
    <dgm:pt modelId="{106F1FAA-04EE-4A03-9F2E-38AAB759B299}">
      <dgm:prSet phldrT="[Texto]" custT="1"/>
      <dgm:spPr/>
      <dgm:t>
        <a:bodyPr/>
        <a:lstStyle/>
        <a:p>
          <a:pPr algn="l"/>
          <a:r>
            <a:rPr lang="es-MX" sz="2000" dirty="0" smtClean="0"/>
            <a:t>Está </a:t>
          </a:r>
          <a:r>
            <a:rPr lang="es-MX" sz="2000" dirty="0" smtClean="0"/>
            <a:t>definido socioculturalmente de manera jerarquizada, desigual y no equitativa.</a:t>
          </a:r>
          <a:endParaRPr lang="es-MX" sz="2000" dirty="0"/>
        </a:p>
      </dgm:t>
    </dgm:pt>
    <dgm:pt modelId="{3278E187-BA4D-498F-875A-B9211B925C40}" type="parTrans" cxnId="{D89A7406-BAC5-44C6-AB00-02C50862F9FD}">
      <dgm:prSet/>
      <dgm:spPr/>
      <dgm:t>
        <a:bodyPr/>
        <a:lstStyle/>
        <a:p>
          <a:endParaRPr lang="es-MX"/>
        </a:p>
      </dgm:t>
    </dgm:pt>
    <dgm:pt modelId="{8771665A-B9C6-4ACB-95A8-D7FB4D52589D}" type="sibTrans" cxnId="{D89A7406-BAC5-44C6-AB00-02C50862F9FD}">
      <dgm:prSet/>
      <dgm:spPr/>
      <dgm:t>
        <a:bodyPr/>
        <a:lstStyle/>
        <a:p>
          <a:endParaRPr lang="es-MX"/>
        </a:p>
      </dgm:t>
    </dgm:pt>
    <dgm:pt modelId="{C2D130A3-1B41-42E5-B75A-C61B5607F5CB}" type="pres">
      <dgm:prSet presAssocID="{5DFC2E92-E1CB-4B94-B6B4-1FCA07283BD7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E538ED5-BF07-422D-8BE3-5CDAB1689F90}" type="pres">
      <dgm:prSet presAssocID="{5DFC2E92-E1CB-4B94-B6B4-1FCA07283BD7}" presName="children" presStyleCnt="0"/>
      <dgm:spPr/>
      <dgm:t>
        <a:bodyPr/>
        <a:lstStyle/>
        <a:p>
          <a:endParaRPr lang="es-MX"/>
        </a:p>
      </dgm:t>
    </dgm:pt>
    <dgm:pt modelId="{86A33AB5-532C-4D49-BACA-F3BBC3CF3E56}" type="pres">
      <dgm:prSet presAssocID="{5DFC2E92-E1CB-4B94-B6B4-1FCA07283BD7}" presName="child1group" presStyleCnt="0"/>
      <dgm:spPr/>
      <dgm:t>
        <a:bodyPr/>
        <a:lstStyle/>
        <a:p>
          <a:endParaRPr lang="es-MX"/>
        </a:p>
      </dgm:t>
    </dgm:pt>
    <dgm:pt modelId="{E06B0A77-7E4A-43F9-A288-D39DA2448F38}" type="pres">
      <dgm:prSet presAssocID="{5DFC2E92-E1CB-4B94-B6B4-1FCA07283BD7}" presName="child1" presStyleLbl="bgAcc1" presStyleIdx="0" presStyleCnt="4" custScaleX="134712" custScaleY="95772"/>
      <dgm:spPr/>
      <dgm:t>
        <a:bodyPr/>
        <a:lstStyle/>
        <a:p>
          <a:endParaRPr lang="es-MX"/>
        </a:p>
      </dgm:t>
    </dgm:pt>
    <dgm:pt modelId="{382EBEB4-110B-48C2-9EBD-9C247011440D}" type="pres">
      <dgm:prSet presAssocID="{5DFC2E92-E1CB-4B94-B6B4-1FCA07283BD7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543F500-C59C-48AA-98B7-0B75B5AB8B67}" type="pres">
      <dgm:prSet presAssocID="{5DFC2E92-E1CB-4B94-B6B4-1FCA07283BD7}" presName="child2group" presStyleCnt="0"/>
      <dgm:spPr/>
      <dgm:t>
        <a:bodyPr/>
        <a:lstStyle/>
        <a:p>
          <a:endParaRPr lang="es-MX"/>
        </a:p>
      </dgm:t>
    </dgm:pt>
    <dgm:pt modelId="{DDEE1E1B-631C-4FC4-99BA-28AA5E83D0A1}" type="pres">
      <dgm:prSet presAssocID="{5DFC2E92-E1CB-4B94-B6B4-1FCA07283BD7}" presName="child2" presStyleLbl="bgAcc1" presStyleIdx="1" presStyleCnt="4" custScaleX="146808" custLinFactNeighborX="14247" custLinFactNeighborY="-3455"/>
      <dgm:spPr/>
      <dgm:t>
        <a:bodyPr/>
        <a:lstStyle/>
        <a:p>
          <a:endParaRPr lang="es-MX"/>
        </a:p>
      </dgm:t>
    </dgm:pt>
    <dgm:pt modelId="{5508ABD1-75CA-46CC-940F-85ADA01EED51}" type="pres">
      <dgm:prSet presAssocID="{5DFC2E92-E1CB-4B94-B6B4-1FCA07283BD7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115DF2C-BC87-4032-8485-283860E0F14A}" type="pres">
      <dgm:prSet presAssocID="{5DFC2E92-E1CB-4B94-B6B4-1FCA07283BD7}" presName="child3group" presStyleCnt="0"/>
      <dgm:spPr/>
      <dgm:t>
        <a:bodyPr/>
        <a:lstStyle/>
        <a:p>
          <a:endParaRPr lang="es-MX"/>
        </a:p>
      </dgm:t>
    </dgm:pt>
    <dgm:pt modelId="{08EB9896-CD7B-4E01-90D4-0ACE96CEF416}" type="pres">
      <dgm:prSet presAssocID="{5DFC2E92-E1CB-4B94-B6B4-1FCA07283BD7}" presName="child3" presStyleLbl="bgAcc1" presStyleIdx="2" presStyleCnt="4" custScaleY="157607" custLinFactNeighborX="37399" custLinFactNeighborY="-29325"/>
      <dgm:spPr/>
      <dgm:t>
        <a:bodyPr/>
        <a:lstStyle/>
        <a:p>
          <a:endParaRPr lang="es-MX"/>
        </a:p>
      </dgm:t>
    </dgm:pt>
    <dgm:pt modelId="{C17401DB-EA79-4501-9C5E-C0656D80C03B}" type="pres">
      <dgm:prSet presAssocID="{5DFC2E92-E1CB-4B94-B6B4-1FCA07283BD7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501A571-9FED-40B1-B9EF-747E0DA5B983}" type="pres">
      <dgm:prSet presAssocID="{5DFC2E92-E1CB-4B94-B6B4-1FCA07283BD7}" presName="child4group" presStyleCnt="0"/>
      <dgm:spPr/>
      <dgm:t>
        <a:bodyPr/>
        <a:lstStyle/>
        <a:p>
          <a:endParaRPr lang="es-MX"/>
        </a:p>
      </dgm:t>
    </dgm:pt>
    <dgm:pt modelId="{4E2F82D0-18AC-4D86-B5D9-13ACEC826B6A}" type="pres">
      <dgm:prSet presAssocID="{5DFC2E92-E1CB-4B94-B6B4-1FCA07283BD7}" presName="child4" presStyleLbl="bgAcc1" presStyleIdx="3" presStyleCnt="4" custScaleX="131536" custScaleY="143361" custLinFactNeighborX="-21124" custLinFactNeighborY="-10550"/>
      <dgm:spPr/>
      <dgm:t>
        <a:bodyPr/>
        <a:lstStyle/>
        <a:p>
          <a:endParaRPr lang="es-MX"/>
        </a:p>
      </dgm:t>
    </dgm:pt>
    <dgm:pt modelId="{944E2FC6-9DC3-4891-8440-9613A68C123F}" type="pres">
      <dgm:prSet presAssocID="{5DFC2E92-E1CB-4B94-B6B4-1FCA07283BD7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8E05DA8-9947-41A4-8074-8B18EAE10820}" type="pres">
      <dgm:prSet presAssocID="{5DFC2E92-E1CB-4B94-B6B4-1FCA07283BD7}" presName="childPlaceholder" presStyleCnt="0"/>
      <dgm:spPr/>
      <dgm:t>
        <a:bodyPr/>
        <a:lstStyle/>
        <a:p>
          <a:endParaRPr lang="es-MX"/>
        </a:p>
      </dgm:t>
    </dgm:pt>
    <dgm:pt modelId="{490D1C38-EA24-474C-8237-E8164E32C6B6}" type="pres">
      <dgm:prSet presAssocID="{5DFC2E92-E1CB-4B94-B6B4-1FCA07283BD7}" presName="circle" presStyleCnt="0"/>
      <dgm:spPr/>
      <dgm:t>
        <a:bodyPr/>
        <a:lstStyle/>
        <a:p>
          <a:endParaRPr lang="es-MX"/>
        </a:p>
      </dgm:t>
    </dgm:pt>
    <dgm:pt modelId="{2C94BBB0-D20C-4295-BDAE-67A84ABC4FC8}" type="pres">
      <dgm:prSet presAssocID="{5DFC2E92-E1CB-4B94-B6B4-1FCA07283BD7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BC523AB-5720-434C-9EFB-9EB3608DE435}" type="pres">
      <dgm:prSet presAssocID="{5DFC2E92-E1CB-4B94-B6B4-1FCA07283BD7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F7AF11C-022E-4C35-ABD0-7EEBA8E20DC1}" type="pres">
      <dgm:prSet presAssocID="{5DFC2E92-E1CB-4B94-B6B4-1FCA07283BD7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00A2FF0-3F45-4CEF-B2EC-B4AD692CADF8}" type="pres">
      <dgm:prSet presAssocID="{5DFC2E92-E1CB-4B94-B6B4-1FCA07283BD7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A2E3AA5-6C4E-49B3-9030-E035BEDB255A}" type="pres">
      <dgm:prSet presAssocID="{5DFC2E92-E1CB-4B94-B6B4-1FCA07283BD7}" presName="quadrantPlaceholder" presStyleCnt="0"/>
      <dgm:spPr/>
      <dgm:t>
        <a:bodyPr/>
        <a:lstStyle/>
        <a:p>
          <a:endParaRPr lang="es-MX"/>
        </a:p>
      </dgm:t>
    </dgm:pt>
    <dgm:pt modelId="{84D3660E-06F7-489A-B007-69208C709A91}" type="pres">
      <dgm:prSet presAssocID="{5DFC2E92-E1CB-4B94-B6B4-1FCA07283BD7}" presName="center1" presStyleLbl="fgShp" presStyleIdx="0" presStyleCnt="2"/>
      <dgm:spPr/>
      <dgm:t>
        <a:bodyPr/>
        <a:lstStyle/>
        <a:p>
          <a:endParaRPr lang="es-MX"/>
        </a:p>
      </dgm:t>
    </dgm:pt>
    <dgm:pt modelId="{B4B2848D-C80A-401B-BA85-E984514B1FB9}" type="pres">
      <dgm:prSet presAssocID="{5DFC2E92-E1CB-4B94-B6B4-1FCA07283BD7}" presName="center2" presStyleLbl="fgShp" presStyleIdx="1" presStyleCnt="2"/>
      <dgm:spPr/>
      <dgm:t>
        <a:bodyPr/>
        <a:lstStyle/>
        <a:p>
          <a:endParaRPr lang="es-MX"/>
        </a:p>
      </dgm:t>
    </dgm:pt>
  </dgm:ptLst>
  <dgm:cxnLst>
    <dgm:cxn modelId="{45EA345C-EA5F-45A9-9BF4-F40D147D5954}" srcId="{78B6E114-E226-47DB-950A-A621CF8CDD66}" destId="{C1D9A278-D95C-4C3D-97D0-B5210E13CCA3}" srcOrd="0" destOrd="0" parTransId="{B23A7349-1D3D-46A5-A0E4-6C294F053975}" sibTransId="{75A08DE8-3390-4191-9708-D0CE7605D37E}"/>
    <dgm:cxn modelId="{2D827DDF-B0FE-4A63-B35B-1D3972F7FEAE}" type="presOf" srcId="{106F1FAA-04EE-4A03-9F2E-38AAB759B299}" destId="{944E2FC6-9DC3-4891-8440-9613A68C123F}" srcOrd="1" destOrd="0" presId="urn:microsoft.com/office/officeart/2005/8/layout/cycle4"/>
    <dgm:cxn modelId="{322EB4EB-BCF3-46DA-912E-FDF9D01A538D}" type="presOf" srcId="{F00FE586-428E-4D5F-A2B1-27FA8D8831FE}" destId="{08EB9896-CD7B-4E01-90D4-0ACE96CEF416}" srcOrd="0" destOrd="0" presId="urn:microsoft.com/office/officeart/2005/8/layout/cycle4"/>
    <dgm:cxn modelId="{5D949C1E-6448-48E0-A5D3-DF4F7DDB85F3}" type="presOf" srcId="{F00FE586-428E-4D5F-A2B1-27FA8D8831FE}" destId="{C17401DB-EA79-4501-9C5E-C0656D80C03B}" srcOrd="1" destOrd="0" presId="urn:microsoft.com/office/officeart/2005/8/layout/cycle4"/>
    <dgm:cxn modelId="{50BC4E7B-26DB-4A50-A545-5C145EE00B3F}" srcId="{5DFC2E92-E1CB-4B94-B6B4-1FCA07283BD7}" destId="{78B6E114-E226-47DB-950A-A621CF8CDD66}" srcOrd="0" destOrd="0" parTransId="{B41E44D6-02BF-449C-A541-24E78732BDC8}" sibTransId="{E55253B5-72E8-422E-9509-8CF15ED0C966}"/>
    <dgm:cxn modelId="{BF5FF8D9-4027-4F87-A561-908AD58E3F53}" srcId="{5DFC2E92-E1CB-4B94-B6B4-1FCA07283BD7}" destId="{7D2039D2-0876-4212-8872-52DEC9B3604E}" srcOrd="3" destOrd="0" parTransId="{15378A0C-1543-4D7F-B0BD-9F4E6282190E}" sibTransId="{58A1A15E-ACE2-4F52-A084-CD0D64A17AEB}"/>
    <dgm:cxn modelId="{D89A7406-BAC5-44C6-AB00-02C50862F9FD}" srcId="{7D2039D2-0876-4212-8872-52DEC9B3604E}" destId="{106F1FAA-04EE-4A03-9F2E-38AAB759B299}" srcOrd="0" destOrd="0" parTransId="{3278E187-BA4D-498F-875A-B9211B925C40}" sibTransId="{8771665A-B9C6-4ACB-95A8-D7FB4D52589D}"/>
    <dgm:cxn modelId="{A0839FC6-499F-4F73-8E7C-BF199581D18E}" srcId="{84B75AF5-0E48-4846-A1F4-B40CFBCA83B4}" destId="{14669035-0328-4F72-A594-9CEFAB93D382}" srcOrd="0" destOrd="0" parTransId="{7BFE8780-957E-4E3E-A9BF-E4BECD162B82}" sibTransId="{9E83CC1A-A4CA-4A12-B968-A273AD91111B}"/>
    <dgm:cxn modelId="{DAC8874A-A771-4F90-BDEE-17DA8CF4015F}" type="presOf" srcId="{C1D9A278-D95C-4C3D-97D0-B5210E13CCA3}" destId="{E06B0A77-7E4A-43F9-A288-D39DA2448F38}" srcOrd="0" destOrd="0" presId="urn:microsoft.com/office/officeart/2005/8/layout/cycle4"/>
    <dgm:cxn modelId="{4DC9A0E0-596B-43D2-97B5-F126825D20A4}" type="presOf" srcId="{C1D9A278-D95C-4C3D-97D0-B5210E13CCA3}" destId="{382EBEB4-110B-48C2-9EBD-9C247011440D}" srcOrd="1" destOrd="0" presId="urn:microsoft.com/office/officeart/2005/8/layout/cycle4"/>
    <dgm:cxn modelId="{C387FE30-0B86-4736-95E0-1071699A4B74}" type="presOf" srcId="{84B75AF5-0E48-4846-A1F4-B40CFBCA83B4}" destId="{9BC523AB-5720-434C-9EFB-9EB3608DE435}" srcOrd="0" destOrd="0" presId="urn:microsoft.com/office/officeart/2005/8/layout/cycle4"/>
    <dgm:cxn modelId="{B4BFDAAD-4510-4FC1-86D9-E1BFFF855799}" srcId="{5DFC2E92-E1CB-4B94-B6B4-1FCA07283BD7}" destId="{FC993065-B208-4BCF-8AF8-C6F474410422}" srcOrd="2" destOrd="0" parTransId="{20311A36-9B95-4071-90A2-84A163A80004}" sibTransId="{CB6F85A1-4D74-435A-8A92-9109B29FF2D4}"/>
    <dgm:cxn modelId="{7E0F750B-F0E3-4AAE-82D1-4BB4890EDD0A}" type="presOf" srcId="{7D2039D2-0876-4212-8872-52DEC9B3604E}" destId="{900A2FF0-3F45-4CEF-B2EC-B4AD692CADF8}" srcOrd="0" destOrd="0" presId="urn:microsoft.com/office/officeart/2005/8/layout/cycle4"/>
    <dgm:cxn modelId="{F3DB7A46-F889-4CC0-8165-855867287DC6}" type="presOf" srcId="{14669035-0328-4F72-A594-9CEFAB93D382}" destId="{DDEE1E1B-631C-4FC4-99BA-28AA5E83D0A1}" srcOrd="0" destOrd="0" presId="urn:microsoft.com/office/officeart/2005/8/layout/cycle4"/>
    <dgm:cxn modelId="{71DE1E86-EA29-438C-9142-19E9297B9681}" type="presOf" srcId="{5DFC2E92-E1CB-4B94-B6B4-1FCA07283BD7}" destId="{C2D130A3-1B41-42E5-B75A-C61B5607F5CB}" srcOrd="0" destOrd="0" presId="urn:microsoft.com/office/officeart/2005/8/layout/cycle4"/>
    <dgm:cxn modelId="{308D2055-B1C7-405E-B7F9-C26555A2B01A}" type="presOf" srcId="{14669035-0328-4F72-A594-9CEFAB93D382}" destId="{5508ABD1-75CA-46CC-940F-85ADA01EED51}" srcOrd="1" destOrd="0" presId="urn:microsoft.com/office/officeart/2005/8/layout/cycle4"/>
    <dgm:cxn modelId="{D8E27ACC-79FB-427F-AE51-D7EB744A29B4}" type="presOf" srcId="{FC993065-B208-4BCF-8AF8-C6F474410422}" destId="{4F7AF11C-022E-4C35-ABD0-7EEBA8E20DC1}" srcOrd="0" destOrd="0" presId="urn:microsoft.com/office/officeart/2005/8/layout/cycle4"/>
    <dgm:cxn modelId="{1588B134-A585-4A84-B179-DC05DBD2FCF7}" type="presOf" srcId="{78B6E114-E226-47DB-950A-A621CF8CDD66}" destId="{2C94BBB0-D20C-4295-BDAE-67A84ABC4FC8}" srcOrd="0" destOrd="0" presId="urn:microsoft.com/office/officeart/2005/8/layout/cycle4"/>
    <dgm:cxn modelId="{1494C926-E21D-4313-8BBF-07752C341058}" type="presOf" srcId="{106F1FAA-04EE-4A03-9F2E-38AAB759B299}" destId="{4E2F82D0-18AC-4D86-B5D9-13ACEC826B6A}" srcOrd="0" destOrd="0" presId="urn:microsoft.com/office/officeart/2005/8/layout/cycle4"/>
    <dgm:cxn modelId="{9792B4F0-4F57-4A0C-AE53-8A1C2B6B63F7}" srcId="{5DFC2E92-E1CB-4B94-B6B4-1FCA07283BD7}" destId="{84B75AF5-0E48-4846-A1F4-B40CFBCA83B4}" srcOrd="1" destOrd="0" parTransId="{7D9A186F-B54B-4608-9ECF-1D2DC7B2391A}" sibTransId="{2E01E854-B17D-4224-8A01-20F43EC528E4}"/>
    <dgm:cxn modelId="{DB444F1A-D200-4D38-B384-64750265ADFD}" srcId="{FC993065-B208-4BCF-8AF8-C6F474410422}" destId="{F00FE586-428E-4D5F-A2B1-27FA8D8831FE}" srcOrd="0" destOrd="0" parTransId="{594FD269-36A0-4ED0-AB05-CE7E1346F068}" sibTransId="{6A3A5270-9A84-4083-B49E-12CBBAC31694}"/>
    <dgm:cxn modelId="{6D1A6F14-CC20-4900-B8F7-27348C4642FE}" type="presParOf" srcId="{C2D130A3-1B41-42E5-B75A-C61B5607F5CB}" destId="{9E538ED5-BF07-422D-8BE3-5CDAB1689F90}" srcOrd="0" destOrd="0" presId="urn:microsoft.com/office/officeart/2005/8/layout/cycle4"/>
    <dgm:cxn modelId="{C9AE09D8-59F2-4AD8-9E9C-190C234A4927}" type="presParOf" srcId="{9E538ED5-BF07-422D-8BE3-5CDAB1689F90}" destId="{86A33AB5-532C-4D49-BACA-F3BBC3CF3E56}" srcOrd="0" destOrd="0" presId="urn:microsoft.com/office/officeart/2005/8/layout/cycle4"/>
    <dgm:cxn modelId="{F78FFF33-5EA6-4F7C-9BC8-BA9137A5646A}" type="presParOf" srcId="{86A33AB5-532C-4D49-BACA-F3BBC3CF3E56}" destId="{E06B0A77-7E4A-43F9-A288-D39DA2448F38}" srcOrd="0" destOrd="0" presId="urn:microsoft.com/office/officeart/2005/8/layout/cycle4"/>
    <dgm:cxn modelId="{93F86136-77A3-44F8-AE39-E74AF6B1AB03}" type="presParOf" srcId="{86A33AB5-532C-4D49-BACA-F3BBC3CF3E56}" destId="{382EBEB4-110B-48C2-9EBD-9C247011440D}" srcOrd="1" destOrd="0" presId="urn:microsoft.com/office/officeart/2005/8/layout/cycle4"/>
    <dgm:cxn modelId="{7737F6F3-2815-4867-8DE3-7AB9B494E3CF}" type="presParOf" srcId="{9E538ED5-BF07-422D-8BE3-5CDAB1689F90}" destId="{7543F500-C59C-48AA-98B7-0B75B5AB8B67}" srcOrd="1" destOrd="0" presId="urn:microsoft.com/office/officeart/2005/8/layout/cycle4"/>
    <dgm:cxn modelId="{84C5A7BF-F72B-4CE2-BF54-913A30393083}" type="presParOf" srcId="{7543F500-C59C-48AA-98B7-0B75B5AB8B67}" destId="{DDEE1E1B-631C-4FC4-99BA-28AA5E83D0A1}" srcOrd="0" destOrd="0" presId="urn:microsoft.com/office/officeart/2005/8/layout/cycle4"/>
    <dgm:cxn modelId="{C242F2B9-67F0-4419-B370-AB56CE670401}" type="presParOf" srcId="{7543F500-C59C-48AA-98B7-0B75B5AB8B67}" destId="{5508ABD1-75CA-46CC-940F-85ADA01EED51}" srcOrd="1" destOrd="0" presId="urn:microsoft.com/office/officeart/2005/8/layout/cycle4"/>
    <dgm:cxn modelId="{C551EF99-0F71-4E13-955F-3620E67345C1}" type="presParOf" srcId="{9E538ED5-BF07-422D-8BE3-5CDAB1689F90}" destId="{F115DF2C-BC87-4032-8485-283860E0F14A}" srcOrd="2" destOrd="0" presId="urn:microsoft.com/office/officeart/2005/8/layout/cycle4"/>
    <dgm:cxn modelId="{BA7618AD-168E-4263-928A-FD49A86E4071}" type="presParOf" srcId="{F115DF2C-BC87-4032-8485-283860E0F14A}" destId="{08EB9896-CD7B-4E01-90D4-0ACE96CEF416}" srcOrd="0" destOrd="0" presId="urn:microsoft.com/office/officeart/2005/8/layout/cycle4"/>
    <dgm:cxn modelId="{4F69405A-215A-4370-AE8E-177396B13B1E}" type="presParOf" srcId="{F115DF2C-BC87-4032-8485-283860E0F14A}" destId="{C17401DB-EA79-4501-9C5E-C0656D80C03B}" srcOrd="1" destOrd="0" presId="urn:microsoft.com/office/officeart/2005/8/layout/cycle4"/>
    <dgm:cxn modelId="{0BF4F00F-C0AC-4210-8083-97050F3FEDB5}" type="presParOf" srcId="{9E538ED5-BF07-422D-8BE3-5CDAB1689F90}" destId="{5501A571-9FED-40B1-B9EF-747E0DA5B983}" srcOrd="3" destOrd="0" presId="urn:microsoft.com/office/officeart/2005/8/layout/cycle4"/>
    <dgm:cxn modelId="{12143438-92D3-4A0B-BAD2-1271562483F7}" type="presParOf" srcId="{5501A571-9FED-40B1-B9EF-747E0DA5B983}" destId="{4E2F82D0-18AC-4D86-B5D9-13ACEC826B6A}" srcOrd="0" destOrd="0" presId="urn:microsoft.com/office/officeart/2005/8/layout/cycle4"/>
    <dgm:cxn modelId="{7600B912-C8D1-412F-B0B3-9B749828BC30}" type="presParOf" srcId="{5501A571-9FED-40B1-B9EF-747E0DA5B983}" destId="{944E2FC6-9DC3-4891-8440-9613A68C123F}" srcOrd="1" destOrd="0" presId="urn:microsoft.com/office/officeart/2005/8/layout/cycle4"/>
    <dgm:cxn modelId="{7D5EA16F-6AF6-4B7A-968E-866508DC9076}" type="presParOf" srcId="{9E538ED5-BF07-422D-8BE3-5CDAB1689F90}" destId="{88E05DA8-9947-41A4-8074-8B18EAE10820}" srcOrd="4" destOrd="0" presId="urn:microsoft.com/office/officeart/2005/8/layout/cycle4"/>
    <dgm:cxn modelId="{8DB9BCE3-AB25-4A19-BC9B-055621781703}" type="presParOf" srcId="{C2D130A3-1B41-42E5-B75A-C61B5607F5CB}" destId="{490D1C38-EA24-474C-8237-E8164E32C6B6}" srcOrd="1" destOrd="0" presId="urn:microsoft.com/office/officeart/2005/8/layout/cycle4"/>
    <dgm:cxn modelId="{5AD9D0B2-3EAE-4F2F-923E-A87CD1D83698}" type="presParOf" srcId="{490D1C38-EA24-474C-8237-E8164E32C6B6}" destId="{2C94BBB0-D20C-4295-BDAE-67A84ABC4FC8}" srcOrd="0" destOrd="0" presId="urn:microsoft.com/office/officeart/2005/8/layout/cycle4"/>
    <dgm:cxn modelId="{AC958193-B00F-422D-AB6A-409141930621}" type="presParOf" srcId="{490D1C38-EA24-474C-8237-E8164E32C6B6}" destId="{9BC523AB-5720-434C-9EFB-9EB3608DE435}" srcOrd="1" destOrd="0" presId="urn:microsoft.com/office/officeart/2005/8/layout/cycle4"/>
    <dgm:cxn modelId="{BC221ACB-31E0-44A9-B22F-C75D75A9BDA2}" type="presParOf" srcId="{490D1C38-EA24-474C-8237-E8164E32C6B6}" destId="{4F7AF11C-022E-4C35-ABD0-7EEBA8E20DC1}" srcOrd="2" destOrd="0" presId="urn:microsoft.com/office/officeart/2005/8/layout/cycle4"/>
    <dgm:cxn modelId="{08364BDD-4993-4DFC-97A1-1CF32F599FC8}" type="presParOf" srcId="{490D1C38-EA24-474C-8237-E8164E32C6B6}" destId="{900A2FF0-3F45-4CEF-B2EC-B4AD692CADF8}" srcOrd="3" destOrd="0" presId="urn:microsoft.com/office/officeart/2005/8/layout/cycle4"/>
    <dgm:cxn modelId="{8A2AC407-8965-4464-A1FF-72004ECDBD2C}" type="presParOf" srcId="{490D1C38-EA24-474C-8237-E8164E32C6B6}" destId="{2A2E3AA5-6C4E-49B3-9030-E035BEDB255A}" srcOrd="4" destOrd="0" presId="urn:microsoft.com/office/officeart/2005/8/layout/cycle4"/>
    <dgm:cxn modelId="{8FC44D6A-31FE-43B5-8EE8-725E766247F7}" type="presParOf" srcId="{C2D130A3-1B41-42E5-B75A-C61B5607F5CB}" destId="{84D3660E-06F7-489A-B007-69208C709A91}" srcOrd="2" destOrd="0" presId="urn:microsoft.com/office/officeart/2005/8/layout/cycle4"/>
    <dgm:cxn modelId="{75DE944B-BA88-4B5D-95B0-56969F6CE7A0}" type="presParOf" srcId="{C2D130A3-1B41-42E5-B75A-C61B5607F5CB}" destId="{B4B2848D-C80A-401B-BA85-E984514B1FB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9C426D-A132-40F7-AFAC-61DE8CE8BC8F}" type="doc">
      <dgm:prSet loTypeId="urn:microsoft.com/office/officeart/2005/8/layout/venn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761D5641-3AF5-4193-962C-A31D1E8D3979}">
      <dgm:prSet phldrT="[Texto]" custT="1"/>
      <dgm:spPr/>
      <dgm:t>
        <a:bodyPr/>
        <a:lstStyle/>
        <a:p>
          <a:endParaRPr lang="es-MX" sz="1200" dirty="0"/>
        </a:p>
      </dgm:t>
    </dgm:pt>
    <dgm:pt modelId="{5B44021C-0934-4973-8DBE-5FAAAB5DE540}" type="parTrans" cxnId="{73BFFA02-08C5-4B3A-8A37-AC2FFDC74CA2}">
      <dgm:prSet/>
      <dgm:spPr/>
      <dgm:t>
        <a:bodyPr/>
        <a:lstStyle/>
        <a:p>
          <a:endParaRPr lang="es-MX"/>
        </a:p>
      </dgm:t>
    </dgm:pt>
    <dgm:pt modelId="{1EF766FB-EC39-4E7D-98F6-9BD00F9A9664}" type="sibTrans" cxnId="{73BFFA02-08C5-4B3A-8A37-AC2FFDC74CA2}">
      <dgm:prSet/>
      <dgm:spPr/>
      <dgm:t>
        <a:bodyPr/>
        <a:lstStyle/>
        <a:p>
          <a:endParaRPr lang="es-MX"/>
        </a:p>
      </dgm:t>
    </dgm:pt>
    <dgm:pt modelId="{0A16E055-B085-4881-875B-3393B7E8FF11}">
      <dgm:prSet phldrT="[Texto]" custT="1"/>
      <dgm:spPr/>
      <dgm:t>
        <a:bodyPr/>
        <a:lstStyle/>
        <a:p>
          <a:pPr algn="ctr"/>
          <a:r>
            <a:rPr lang="es-MX" sz="2800" b="1" dirty="0" smtClean="0"/>
            <a:t>Sesgos de género:</a:t>
          </a:r>
          <a:r>
            <a:rPr lang="es-MX" sz="2800" b="0" dirty="0" smtClean="0"/>
            <a:t> Implica </a:t>
          </a:r>
          <a:r>
            <a:rPr lang="es-MX" sz="2800" dirty="0" smtClean="0"/>
            <a:t>el forzamiento de discursos, prácticas y representaciones para favorecer, en detrimento del </a:t>
          </a:r>
          <a:r>
            <a:rPr lang="it-IT" sz="2800" dirty="0" smtClean="0"/>
            <a:t>otro</a:t>
          </a:r>
          <a:endParaRPr lang="es-MX" sz="2800" dirty="0"/>
        </a:p>
      </dgm:t>
    </dgm:pt>
    <dgm:pt modelId="{7F3B0D31-7992-4E47-A070-2522CF5EC8DA}" type="parTrans" cxnId="{1BF145C5-6785-4828-BCB4-71259EB123BB}">
      <dgm:prSet/>
      <dgm:spPr/>
      <dgm:t>
        <a:bodyPr/>
        <a:lstStyle/>
        <a:p>
          <a:endParaRPr lang="es-MX"/>
        </a:p>
      </dgm:t>
    </dgm:pt>
    <dgm:pt modelId="{1A12DA34-4ED6-417E-845F-E40F02B123A0}" type="sibTrans" cxnId="{1BF145C5-6785-4828-BCB4-71259EB123BB}">
      <dgm:prSet/>
      <dgm:spPr/>
      <dgm:t>
        <a:bodyPr/>
        <a:lstStyle/>
        <a:p>
          <a:endParaRPr lang="es-MX"/>
        </a:p>
      </dgm:t>
    </dgm:pt>
    <dgm:pt modelId="{0E3E8D64-51E3-433A-8867-839C12202C06}" type="pres">
      <dgm:prSet presAssocID="{959C426D-A132-40F7-AFAC-61DE8CE8BC8F}" presName="Name0" presStyleCnt="0">
        <dgm:presLayoutVars>
          <dgm:dir/>
          <dgm:resizeHandles val="exact"/>
        </dgm:presLayoutVars>
      </dgm:prSet>
      <dgm:spPr/>
    </dgm:pt>
    <dgm:pt modelId="{39A1B640-0A28-4868-8B27-EF0CFF2E8A98}" type="pres">
      <dgm:prSet presAssocID="{761D5641-3AF5-4193-962C-A31D1E8D3979}" presName="Name5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84A8B3B-5018-4F00-8733-719E872227EA}" type="pres">
      <dgm:prSet presAssocID="{1EF766FB-EC39-4E7D-98F6-9BD00F9A9664}" presName="space" presStyleCnt="0"/>
      <dgm:spPr/>
    </dgm:pt>
    <dgm:pt modelId="{35093E28-0133-42E8-A307-7E85B65C4D48}" type="pres">
      <dgm:prSet presAssocID="{0A16E055-B085-4881-875B-3393B7E8FF11}" presName="Name5" presStyleLbl="venn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A34B6BA-9482-4D5D-B22C-4CCF2DC5AD05}" type="presOf" srcId="{761D5641-3AF5-4193-962C-A31D1E8D3979}" destId="{39A1B640-0A28-4868-8B27-EF0CFF2E8A98}" srcOrd="0" destOrd="0" presId="urn:microsoft.com/office/officeart/2005/8/layout/venn3"/>
    <dgm:cxn modelId="{1BF145C5-6785-4828-BCB4-71259EB123BB}" srcId="{959C426D-A132-40F7-AFAC-61DE8CE8BC8F}" destId="{0A16E055-B085-4881-875B-3393B7E8FF11}" srcOrd="1" destOrd="0" parTransId="{7F3B0D31-7992-4E47-A070-2522CF5EC8DA}" sibTransId="{1A12DA34-4ED6-417E-845F-E40F02B123A0}"/>
    <dgm:cxn modelId="{78C1D487-60FE-4633-B8C4-68FB88DE6B36}" type="presOf" srcId="{959C426D-A132-40F7-AFAC-61DE8CE8BC8F}" destId="{0E3E8D64-51E3-433A-8867-839C12202C06}" srcOrd="0" destOrd="0" presId="urn:microsoft.com/office/officeart/2005/8/layout/venn3"/>
    <dgm:cxn modelId="{A0D590A9-2767-4CFE-8E31-76D727ADB0FB}" type="presOf" srcId="{0A16E055-B085-4881-875B-3393B7E8FF11}" destId="{35093E28-0133-42E8-A307-7E85B65C4D48}" srcOrd="0" destOrd="0" presId="urn:microsoft.com/office/officeart/2005/8/layout/venn3"/>
    <dgm:cxn modelId="{73BFFA02-08C5-4B3A-8A37-AC2FFDC74CA2}" srcId="{959C426D-A132-40F7-AFAC-61DE8CE8BC8F}" destId="{761D5641-3AF5-4193-962C-A31D1E8D3979}" srcOrd="0" destOrd="0" parTransId="{5B44021C-0934-4973-8DBE-5FAAAB5DE540}" sibTransId="{1EF766FB-EC39-4E7D-98F6-9BD00F9A9664}"/>
    <dgm:cxn modelId="{635BE60A-9334-495E-8497-A25A05338F74}" type="presParOf" srcId="{0E3E8D64-51E3-433A-8867-839C12202C06}" destId="{39A1B640-0A28-4868-8B27-EF0CFF2E8A98}" srcOrd="0" destOrd="0" presId="urn:microsoft.com/office/officeart/2005/8/layout/venn3"/>
    <dgm:cxn modelId="{2D0122EE-3DC3-4675-A55E-1E3DAF97EFF8}" type="presParOf" srcId="{0E3E8D64-51E3-433A-8867-839C12202C06}" destId="{284A8B3B-5018-4F00-8733-719E872227EA}" srcOrd="1" destOrd="0" presId="urn:microsoft.com/office/officeart/2005/8/layout/venn3"/>
    <dgm:cxn modelId="{9D04D3CA-6DBC-435F-89D9-6B88BDF7893F}" type="presParOf" srcId="{0E3E8D64-51E3-433A-8867-839C12202C06}" destId="{35093E28-0133-42E8-A307-7E85B65C4D48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EB9896-CD7B-4E01-90D4-0ACE96CEF416}">
      <dsp:nvSpPr>
        <dsp:cNvPr id="0" name=""/>
        <dsp:cNvSpPr/>
      </dsp:nvSpPr>
      <dsp:spPr>
        <a:xfrm>
          <a:off x="7178965" y="2506855"/>
          <a:ext cx="2628177" cy="2683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7012249"/>
              <a:satOff val="-41263"/>
              <a:lumOff val="15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Cualidades </a:t>
          </a:r>
          <a:r>
            <a:rPr lang="es-MX" sz="1800" kern="1200" dirty="0" smtClean="0"/>
            <a:t>asignadas de manera diferenciada y desigual a hombres y mujeres</a:t>
          </a:r>
          <a:endParaRPr lang="es-MX" sz="1800" kern="1200" dirty="0"/>
        </a:p>
      </dsp:txBody>
      <dsp:txXfrm>
        <a:off x="8021302" y="3231540"/>
        <a:ext cx="1731956" cy="1904632"/>
      </dsp:txXfrm>
    </dsp:sp>
    <dsp:sp modelId="{4E2F82D0-18AC-4D86-B5D9-13ACEC826B6A}">
      <dsp:nvSpPr>
        <dsp:cNvPr id="0" name=""/>
        <dsp:cNvSpPr/>
      </dsp:nvSpPr>
      <dsp:spPr>
        <a:xfrm>
          <a:off x="938386" y="2947759"/>
          <a:ext cx="3456999" cy="24406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10518374"/>
              <a:satOff val="-61895"/>
              <a:lumOff val="23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Está </a:t>
          </a:r>
          <a:r>
            <a:rPr lang="es-MX" sz="2000" kern="1200" dirty="0" smtClean="0"/>
            <a:t>definido socioculturalmente de manera jerarquizada, desigual y no equitativa.</a:t>
          </a:r>
          <a:endParaRPr lang="es-MX" sz="2000" kern="1200" dirty="0"/>
        </a:p>
      </dsp:txBody>
      <dsp:txXfrm>
        <a:off x="992000" y="3611540"/>
        <a:ext cx="2312671" cy="1723273"/>
      </dsp:txXfrm>
    </dsp:sp>
    <dsp:sp modelId="{DDEE1E1B-631C-4FC4-99BA-28AA5E83D0A1}">
      <dsp:nvSpPr>
        <dsp:cNvPr id="0" name=""/>
        <dsp:cNvSpPr/>
      </dsp:nvSpPr>
      <dsp:spPr>
        <a:xfrm>
          <a:off x="5955390" y="-121262"/>
          <a:ext cx="3858374" cy="17024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3506125"/>
              <a:satOff val="-20632"/>
              <a:lumOff val="7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Las </a:t>
          </a:r>
          <a:r>
            <a:rPr lang="es-MX" sz="1800" kern="1200" dirty="0" smtClean="0"/>
            <a:t>niñas y los niños aprenden y asumen formas de ser, de sentir y de actuar </a:t>
          </a:r>
          <a:endParaRPr lang="es-MX" sz="1800" kern="1200" dirty="0"/>
        </a:p>
      </dsp:txBody>
      <dsp:txXfrm>
        <a:off x="7150301" y="-83864"/>
        <a:ext cx="2626066" cy="1202051"/>
      </dsp:txXfrm>
    </dsp:sp>
    <dsp:sp modelId="{E06B0A77-7E4A-43F9-A288-D39DA2448F38}">
      <dsp:nvSpPr>
        <dsp:cNvPr id="0" name=""/>
        <dsp:cNvSpPr/>
      </dsp:nvSpPr>
      <dsp:spPr>
        <a:xfrm>
          <a:off x="1451827" y="-85272"/>
          <a:ext cx="3540470" cy="16304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Definiciones </a:t>
          </a:r>
          <a:r>
            <a:rPr lang="es-MX" sz="2000" kern="1200" dirty="0" smtClean="0"/>
            <a:t>de lo masculino y lo femenino son construcciones sociales.</a:t>
          </a:r>
          <a:endParaRPr lang="es-MX" sz="2000" kern="1200" dirty="0"/>
        </a:p>
      </dsp:txBody>
      <dsp:txXfrm>
        <a:off x="1487643" y="-49456"/>
        <a:ext cx="2406697" cy="1151230"/>
      </dsp:txXfrm>
    </dsp:sp>
    <dsp:sp modelId="{2C94BBB0-D20C-4295-BDAE-67A84ABC4FC8}">
      <dsp:nvSpPr>
        <dsp:cNvPr id="0" name=""/>
        <dsp:cNvSpPr/>
      </dsp:nvSpPr>
      <dsp:spPr>
        <a:xfrm>
          <a:off x="3088731" y="427173"/>
          <a:ext cx="2303645" cy="2303645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El programa de educación preescolar 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3763453" y="1101895"/>
        <a:ext cx="1628923" cy="1628923"/>
      </dsp:txXfrm>
    </dsp:sp>
    <dsp:sp modelId="{9BC523AB-5720-434C-9EFB-9EB3608DE435}">
      <dsp:nvSpPr>
        <dsp:cNvPr id="0" name=""/>
        <dsp:cNvSpPr/>
      </dsp:nvSpPr>
      <dsp:spPr>
        <a:xfrm rot="5400000">
          <a:off x="5498780" y="427173"/>
          <a:ext cx="2303645" cy="2303645"/>
        </a:xfrm>
        <a:prstGeom prst="pieWedge">
          <a:avLst/>
        </a:prstGeom>
        <a:solidFill>
          <a:schemeClr val="accent2">
            <a:hueOff val="3506125"/>
            <a:satOff val="-20632"/>
            <a:lumOff val="78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Construcción de su identidad</a:t>
          </a:r>
          <a:endParaRPr lang="es-MX" sz="1800" kern="1200" dirty="0">
            <a:solidFill>
              <a:schemeClr val="tx1"/>
            </a:solidFill>
          </a:endParaRPr>
        </a:p>
      </dsp:txBody>
      <dsp:txXfrm rot="-5400000">
        <a:off x="5498780" y="1101895"/>
        <a:ext cx="1628923" cy="1628923"/>
      </dsp:txXfrm>
    </dsp:sp>
    <dsp:sp modelId="{4F7AF11C-022E-4C35-ABD0-7EEBA8E20DC1}">
      <dsp:nvSpPr>
        <dsp:cNvPr id="0" name=""/>
        <dsp:cNvSpPr/>
      </dsp:nvSpPr>
      <dsp:spPr>
        <a:xfrm rot="10800000">
          <a:off x="5498780" y="2837222"/>
          <a:ext cx="2303645" cy="2303645"/>
        </a:xfrm>
        <a:prstGeom prst="pieWedge">
          <a:avLst/>
        </a:prstGeom>
        <a:solidFill>
          <a:schemeClr val="accent2">
            <a:hueOff val="7012249"/>
            <a:satOff val="-41263"/>
            <a:lumOff val="157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Estereotipos de género</a:t>
          </a:r>
          <a:endParaRPr lang="es-MX" sz="1800" kern="1200" dirty="0">
            <a:solidFill>
              <a:schemeClr val="tx1"/>
            </a:solidFill>
          </a:endParaRPr>
        </a:p>
      </dsp:txBody>
      <dsp:txXfrm rot="10800000">
        <a:off x="5498780" y="2837222"/>
        <a:ext cx="1628923" cy="1628923"/>
      </dsp:txXfrm>
    </dsp:sp>
    <dsp:sp modelId="{900A2FF0-3F45-4CEF-B2EC-B4AD692CADF8}">
      <dsp:nvSpPr>
        <dsp:cNvPr id="0" name=""/>
        <dsp:cNvSpPr/>
      </dsp:nvSpPr>
      <dsp:spPr>
        <a:xfrm rot="16200000">
          <a:off x="3088731" y="2837222"/>
          <a:ext cx="2303645" cy="2303645"/>
        </a:xfrm>
        <a:prstGeom prst="pieWedge">
          <a:avLst/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Rol de género</a:t>
          </a:r>
          <a:endParaRPr lang="es-MX" sz="1800" kern="1200" dirty="0">
            <a:solidFill>
              <a:schemeClr val="tx1"/>
            </a:solidFill>
          </a:endParaRPr>
        </a:p>
      </dsp:txBody>
      <dsp:txXfrm rot="5400000">
        <a:off x="3763453" y="2837222"/>
        <a:ext cx="1628923" cy="1628923"/>
      </dsp:txXfrm>
    </dsp:sp>
    <dsp:sp modelId="{84D3660E-06F7-489A-B007-69208C709A91}">
      <dsp:nvSpPr>
        <dsp:cNvPr id="0" name=""/>
        <dsp:cNvSpPr/>
      </dsp:nvSpPr>
      <dsp:spPr>
        <a:xfrm>
          <a:off x="5047893" y="2305203"/>
          <a:ext cx="795369" cy="691625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B2848D-C80A-401B-BA85-E984514B1FB9}">
      <dsp:nvSpPr>
        <dsp:cNvPr id="0" name=""/>
        <dsp:cNvSpPr/>
      </dsp:nvSpPr>
      <dsp:spPr>
        <a:xfrm rot="10800000">
          <a:off x="5047893" y="2571213"/>
          <a:ext cx="795369" cy="691625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A1B640-0A28-4868-8B27-EF0CFF2E8A98}">
      <dsp:nvSpPr>
        <dsp:cNvPr id="0" name=""/>
        <dsp:cNvSpPr/>
      </dsp:nvSpPr>
      <dsp:spPr>
        <a:xfrm>
          <a:off x="6508" y="398727"/>
          <a:ext cx="4621212" cy="462121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321" tIns="15240" rIns="254321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 dirty="0"/>
        </a:p>
      </dsp:txBody>
      <dsp:txXfrm>
        <a:off x="683269" y="1075488"/>
        <a:ext cx="3267690" cy="3267690"/>
      </dsp:txXfrm>
    </dsp:sp>
    <dsp:sp modelId="{35093E28-0133-42E8-A307-7E85B65C4D48}">
      <dsp:nvSpPr>
        <dsp:cNvPr id="0" name=""/>
        <dsp:cNvSpPr/>
      </dsp:nvSpPr>
      <dsp:spPr>
        <a:xfrm>
          <a:off x="3703478" y="398727"/>
          <a:ext cx="4621212" cy="4621212"/>
        </a:xfrm>
        <a:prstGeom prst="ellipse">
          <a:avLst/>
        </a:prstGeom>
        <a:solidFill>
          <a:schemeClr val="accent2">
            <a:alpha val="50000"/>
            <a:hueOff val="10518374"/>
            <a:satOff val="-61895"/>
            <a:lumOff val="235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321" tIns="35560" rIns="254321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/>
            <a:t>Sesgos de género:</a:t>
          </a:r>
          <a:r>
            <a:rPr lang="es-MX" sz="2800" b="0" kern="1200" dirty="0" smtClean="0"/>
            <a:t> Implica </a:t>
          </a:r>
          <a:r>
            <a:rPr lang="es-MX" sz="2800" kern="1200" dirty="0" smtClean="0"/>
            <a:t>el forzamiento de discursos, prácticas y representaciones para favorecer, en detrimento del </a:t>
          </a:r>
          <a:r>
            <a:rPr lang="it-IT" sz="2800" kern="1200" dirty="0" smtClean="0"/>
            <a:t>otro</a:t>
          </a:r>
          <a:endParaRPr lang="es-MX" sz="2800" kern="1200" dirty="0"/>
        </a:p>
      </dsp:txBody>
      <dsp:txXfrm>
        <a:off x="4380239" y="1075488"/>
        <a:ext cx="3267690" cy="32676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42828" y="537840"/>
            <a:ext cx="8689976" cy="1371599"/>
          </a:xfrm>
        </p:spPr>
        <p:txBody>
          <a:bodyPr>
            <a:noAutofit/>
          </a:bodyPr>
          <a:lstStyle/>
          <a:p>
            <a:pPr lvl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000" b="1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altLang="es-MX" sz="32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pt-BR" altLang="es-MX" sz="20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</a:t>
            </a:r>
            <a:r>
              <a:rPr lang="pt-BR" altLang="es-MX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pt-BR" altLang="es-MX" sz="20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scolar </a:t>
            </a:r>
            <a:r>
              <a:rPr lang="pt-BR" altLang="es-MX" sz="20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2019-2020</a:t>
            </a:r>
            <a:endParaRPr lang="es-MX" altLang="es-MX" sz="3200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MX" altLang="es-MX" sz="2000" cap="none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MX" altLang="es-MX" sz="2000" cap="none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MX" altLang="es-MX" cap="none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MX" altLang="es-MX" sz="2000" cap="none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MX" altLang="es-MX" cap="none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0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</a:t>
            </a:r>
            <a:r>
              <a:rPr lang="es-MX" altLang="es-MX" sz="20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MX" altLang="es-MX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Jimena Guadalupe Charles Hernández </a:t>
            </a:r>
            <a:endParaRPr lang="es-MX" altLang="es-MX" sz="2000" cap="none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MX" altLang="es-MX" sz="2000" cap="none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0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Numero de lista:  </a:t>
            </a:r>
            <a:r>
              <a:rPr lang="es-MX" altLang="es-MX" sz="20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MX" altLang="es-MX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s-MX" altLang="es-MX" sz="32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MX" altLang="es-MX" sz="2400" cap="none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</a:t>
            </a:r>
            <a:r>
              <a:rPr lang="es-MX" altLang="es-MX" sz="24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Atención la diversidad.</a:t>
            </a:r>
            <a:endParaRPr lang="es-MX" altLang="es-MX" sz="32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MX" altLang="es-MX" sz="2400" cap="none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Grupo</a:t>
            </a:r>
            <a:r>
              <a:rPr lang="es-MX" altLang="es-MX" sz="24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  3º A                                 </a:t>
            </a:r>
            <a:endParaRPr lang="es-MX" altLang="es-MX" sz="2400" cap="none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4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s-MX" altLang="es-MX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echa</a:t>
            </a:r>
            <a:r>
              <a:rPr lang="es-MX" altLang="es-MX" sz="24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MX" altLang="es-MX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 </a:t>
            </a:r>
            <a:r>
              <a:rPr lang="es-MX" altLang="es-MX" sz="24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noviembre de </a:t>
            </a:r>
            <a:r>
              <a:rPr lang="es-MX" altLang="es-MX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MX" altLang="es-MX" sz="24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trabajo: Aulas inclusivas </a:t>
            </a:r>
            <a:endParaRPr lang="es-MX" altLang="es-MX" sz="36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3 Imagen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788" b="96212" l="9938" r="894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231" r="15385"/>
          <a:stretch/>
        </p:blipFill>
        <p:spPr bwMode="auto">
          <a:xfrm>
            <a:off x="5673745" y="1279683"/>
            <a:ext cx="1409228" cy="13336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0862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9306127"/>
              </p:ext>
            </p:extLst>
          </p:nvPr>
        </p:nvGraphicFramePr>
        <p:xfrm>
          <a:off x="526142" y="1028700"/>
          <a:ext cx="10891157" cy="5568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4"/>
          <p:cNvSpPr/>
          <p:nvPr/>
        </p:nvSpPr>
        <p:spPr>
          <a:xfrm>
            <a:off x="212272" y="121112"/>
            <a:ext cx="11979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/>
              <a:t>Recursos para la implementación del género en la educación infantil </a:t>
            </a:r>
          </a:p>
        </p:txBody>
      </p:sp>
    </p:spTree>
    <p:extLst>
      <p:ext uri="{BB962C8B-B14F-4D97-AF65-F5344CB8AC3E}">
        <p14:creationId xmlns:p14="http://schemas.microsoft.com/office/powerpoint/2010/main" val="275324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836296855"/>
              </p:ext>
            </p:extLst>
          </p:nvPr>
        </p:nvGraphicFramePr>
        <p:xfrm>
          <a:off x="2075543" y="240695"/>
          <a:ext cx="83312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3077028" y="1853533"/>
            <a:ext cx="242388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2800" b="1" dirty="0"/>
              <a:t>Sexismo</a:t>
            </a:r>
            <a:r>
              <a:rPr lang="es-MX" sz="2800" dirty="0"/>
              <a:t>: situación de inferioridad, subordinación y explotación al sexo dominado.</a:t>
            </a:r>
            <a:endParaRPr lang="es-MX" sz="2800" dirty="0"/>
          </a:p>
        </p:txBody>
      </p:sp>
      <p:pic>
        <p:nvPicPr>
          <p:cNvPr id="6" name="Picture 2" descr="Resultado de imagen para aulas inclusiva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47" y="4151086"/>
            <a:ext cx="2557581" cy="2558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59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70742" y="213088"/>
            <a:ext cx="7823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/>
              <a:t>¿Cómo lograr una aula inclusiva? </a:t>
            </a:r>
            <a:endParaRPr lang="es-MX" b="1" dirty="0" smtClean="0"/>
          </a:p>
          <a:p>
            <a:pPr marL="342900" indent="-342900">
              <a:buAutoNum type="arabicPeriod"/>
            </a:pPr>
            <a:r>
              <a:rPr lang="es-MX" dirty="0" smtClean="0"/>
              <a:t>Ubique </a:t>
            </a:r>
            <a:r>
              <a:rPr lang="es-MX" dirty="0"/>
              <a:t>las mesas y sillas dejando espacio suficiente entre cada banca, de manera que los estudiantes con impedimentos físicos se puedan movilizar con libertad y sin tropezar. Si en la clase hay un niño o niños que utilicen silla de ruedas o andador asegúrese de retirar los obstáculos y de calcular que el espacio para la circulación sea el necesario. </a:t>
            </a:r>
            <a:endParaRPr lang="es-MX" dirty="0" smtClean="0"/>
          </a:p>
          <a:p>
            <a:pPr marL="342900" indent="-342900">
              <a:buAutoNum type="arabicPeriod"/>
            </a:pPr>
            <a:r>
              <a:rPr lang="es-MX" dirty="0" smtClean="0"/>
              <a:t>El </a:t>
            </a:r>
            <a:r>
              <a:rPr lang="es-MX" dirty="0"/>
              <a:t>aula de clase debe estar en un solo nivel o ubicar rampas para que faciliten cuando haya que subir y bajar escaleras (y tener una inclinación adecuada). Si necesita ayuda debe conversar con las autoridades del plantel para encontrar una solución. </a:t>
            </a:r>
            <a:endParaRPr lang="es-MX" dirty="0" smtClean="0"/>
          </a:p>
          <a:p>
            <a:pPr marL="342900" indent="-342900">
              <a:buAutoNum type="arabicPeriod"/>
            </a:pPr>
            <a:r>
              <a:rPr lang="es-MX" dirty="0" smtClean="0"/>
              <a:t>Se </a:t>
            </a:r>
            <a:r>
              <a:rPr lang="es-MX" dirty="0"/>
              <a:t>debe procurar que los baños sean accesibles y que cuenten con códigos de discapacidades. </a:t>
            </a:r>
            <a:endParaRPr lang="es-MX" dirty="0" smtClean="0"/>
          </a:p>
          <a:p>
            <a:pPr marL="342900" indent="-342900">
              <a:buAutoNum type="arabicPeriod"/>
            </a:pPr>
            <a:r>
              <a:rPr lang="es-MX" dirty="0" smtClean="0"/>
              <a:t>El </a:t>
            </a:r>
            <a:r>
              <a:rPr lang="es-MX" dirty="0"/>
              <a:t>material didáctico, así como libros y objetos para trabajar las diferentes áreas se deben ubicar en estantes bajos, de forma que los estudiantes lleguen a ellos con facilidad y sin ayuda. </a:t>
            </a:r>
            <a:endParaRPr lang="es-MX" dirty="0" smtClean="0"/>
          </a:p>
          <a:p>
            <a:pPr marL="342900" indent="-342900">
              <a:buAutoNum type="arabicPeriod"/>
            </a:pPr>
            <a:r>
              <a:rPr lang="es-MX" dirty="0" smtClean="0"/>
              <a:t>Si </a:t>
            </a:r>
            <a:r>
              <a:rPr lang="es-MX" dirty="0"/>
              <a:t>la institución cuenta con un educador especial se puede acudir a él para obtener información sobre el tipo de material de lectura o información adicional para enseñar de forma efectiva a estos estudiantes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294742" y="6214731"/>
            <a:ext cx="8621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err="1"/>
              <a:t>Stainback</a:t>
            </a:r>
            <a:r>
              <a:rPr lang="es-MX" b="1" dirty="0"/>
              <a:t>, S. &amp; </a:t>
            </a:r>
            <a:r>
              <a:rPr lang="es-MX" b="1" dirty="0" err="1"/>
              <a:t>Stainback</a:t>
            </a:r>
            <a:r>
              <a:rPr lang="es-MX" b="1" dirty="0"/>
              <a:t>, W. (1999). Aulas inclusivas. Madrid: Narcea.</a:t>
            </a:r>
          </a:p>
        </p:txBody>
      </p:sp>
    </p:spTree>
    <p:extLst>
      <p:ext uri="{BB962C8B-B14F-4D97-AF65-F5344CB8AC3E}">
        <p14:creationId xmlns:p14="http://schemas.microsoft.com/office/powerpoint/2010/main" val="267847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ncial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32</TotalTime>
  <Words>372</Words>
  <Application>Microsoft Office PowerPoint</Application>
  <PresentationFormat>Personalizado</PresentationFormat>
  <Paragraphs>36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Esencial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rocio</dc:creator>
  <cp:lastModifiedBy>WIN8</cp:lastModifiedBy>
  <cp:revision>5</cp:revision>
  <dcterms:created xsi:type="dcterms:W3CDTF">2019-11-18T02:03:06Z</dcterms:created>
  <dcterms:modified xsi:type="dcterms:W3CDTF">2019-11-19T02:21:23Z</dcterms:modified>
</cp:coreProperties>
</file>