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CB85615-2038-1A41-B8BB-197E39A96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5549154A-4490-A745-BAC0-FA9F89220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A2C1649-FE9D-9C46-BC78-F6DEAACA5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3227672-E619-B24C-BD2B-96BB4C261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87883C5-3A5B-1444-B1E9-59CAC1C2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2232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A9C0E4E-58E1-6241-8FF7-0CB7B49EF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D12F83D2-92B8-F546-97F4-8BA63E9B9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3B892C6-80B5-9043-A209-9CBC99571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FDD549C-5F81-0F4E-AAE5-42579FA85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ECBE8ED-6AD6-FA4C-9BEB-30DFBF8DC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5658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9660C24A-A892-584D-8D2C-A4026B1A0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274EFE3E-FE76-D84E-95E6-72B6C8D36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BD788AC-0C31-8543-B143-1210367F4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0D19915-C2E6-F34F-98A5-3884C675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0B5789C-7B3D-B742-BAB9-0187A13D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05751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DF5D53C-B3F5-6044-B1EB-AB19E2BE7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1EF604B-4933-0D4D-B945-D8F842AED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55D855B-520D-4048-8D77-D40C717A6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320A300-A07E-184F-B33E-2737C7EB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6AB6BBE-E76A-D940-9F0C-D774CDBE1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7395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3F19699-6AF0-C044-8EF8-6F7013CE2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ACFAFC4-8FEF-684C-ACD1-B3FC0C212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6D5AE29-FF17-944E-90FD-45AA9BE52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887CBEC-64A3-A542-AFF6-3BC7564A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3EC0681-313F-3A4A-83B8-04D788245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19682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6EAC34-23FD-6142-A73B-8CF018FC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664B442-722D-8A49-A4AF-6E7E1BD33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6A91E6C-A0B7-B44F-8302-6C68DD36F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DC696B3-E3D2-FC49-911D-B43048A2C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5C50644C-2C3F-954A-A1A2-CACFF3D7F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D211CBF-7787-1745-8953-15189DE7A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020862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85743D-B60E-5A44-B1A1-B909A6039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A2E0D1F-BBE8-8D45-ACC0-D215A0C9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F424625-70EC-4447-AF43-7E8ECF9A4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1F6D4FF8-15E2-D64D-B2FC-C7DFE0B9D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D536DAA5-706B-1041-9C81-9285EB685C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0C17D3BA-D114-9140-BE3B-6F70C7BAB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001E9B8B-28AE-F845-9806-149F3F7B3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E1D91CC9-3941-FB4A-B97C-D06E6B5F0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0866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AA5F1DA-5EB3-A942-BE46-E75ABCC32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EC93C4A9-B121-3A47-AB55-25DCFE46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5BACA8ED-D8E6-BA47-BB47-C8BE09B9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7D22035-F26A-CC47-9C12-D98D0AF8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4434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C3A07625-7B0D-8E44-85A0-BE60865BB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AC77217D-A6DA-F945-93FA-2A8D2B69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9E784D89-F1A9-AC46-885F-58A92CC8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2394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E51CB3B-0811-4E40-A774-C106FC7E6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572C084-05C9-E54F-B60B-BD1E68C15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5379BB76-36FA-BE49-AF1A-06CDAA896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9BC7445-32CB-984B-8B93-0B238CBA4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36C0C2-913D-D049-98C5-8DEF2E8E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BF418096-3E5E-FB47-94F1-A143F105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7237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8E952C1-8282-E548-83CE-A2636FE8E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E19A37DF-3F95-9747-B663-B6918CB58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4189E89-7064-0947-B2D7-B9C4FDDF3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8B68605-5746-4E44-89E1-1704F641F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FFC18A0D-2500-BD4A-9381-00E6D509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4348E751-51D5-4048-AE1B-3ADAD1E2D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2848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01E2DFE1-7055-3644-A949-D321C1B2F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35B3B64D-5258-DE4D-A08A-2EAE42716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EE856DC-7C08-7D4A-A0BC-D00D527F8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AA854-27DE-F240-B9EF-384532C3DD37}" type="datetimeFigureOut">
              <a:rPr lang="es-US" smtClean="0"/>
              <a:t>11/18/2019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514277A0-BEC4-C446-9144-5278A1344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FA30DAB-5B23-2647-88A5-76E379EC9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94B69-6DC9-2842-98CE-373E50BD1D96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0029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941348" y="1172483"/>
            <a:ext cx="8689976" cy="1371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altLang="es-MX" sz="32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es-MX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2019-2020</a:t>
            </a:r>
            <a:endParaRPr lang="es-MX" altLang="es-MX" sz="32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MX" altLang="es-MX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Alumnas: Diana Sofia </a:t>
            </a:r>
            <a:r>
              <a:rPr lang="es-MX" altLang="es-MX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Gutierrez</a:t>
            </a:r>
            <a:r>
              <a:rPr lang="es-MX" altLang="es-MX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Zapata  #10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Gabriela Guadalupe Rodríguez Díaz </a:t>
            </a:r>
            <a:r>
              <a:rPr lang="es-MX" altLang="es-MX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#16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MX" altLang="es-MX" sz="24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Atención la diversidad.</a:t>
            </a:r>
            <a:endParaRPr lang="es-MX" altLang="es-MX" sz="32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MX" altLang="es-MX" sz="24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Grupo:    3º A                                 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fecha: 18 de noviembre de 2019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s-MX" altLang="es-MX" sz="24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trabajo: caso de Tere </a:t>
            </a:r>
            <a:endParaRPr lang="es-MX" altLang="es-MX" sz="36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5" r="16396"/>
          <a:stretch>
            <a:fillRect/>
          </a:stretch>
        </p:blipFill>
        <p:spPr bwMode="auto">
          <a:xfrm>
            <a:off x="1602066" y="1858282"/>
            <a:ext cx="1571520" cy="1913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29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9116DA2-ECD1-D649-8FD1-CAACA01CC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Características de las aulas inclusivas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70A23728-CDEA-FC42-B2CF-EA7CBE992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dirty="0"/>
              <a:t>Se considera al aula como una unidad básica de atención organizada heterogéneamente, donde los profesores y los estudiantes se ayudan unos a otros.</a:t>
            </a:r>
          </a:p>
          <a:p>
            <a:r>
              <a:rPr lang="es-US" dirty="0"/>
              <a:t>Stainback (1999) menciona 4 </a:t>
            </a:r>
            <a:r>
              <a:rPr lang="es-US" dirty="0" smtClean="0"/>
              <a:t>características </a:t>
            </a:r>
            <a:r>
              <a:rPr lang="es-US" dirty="0"/>
              <a:t>de las aulas inclusivas.</a:t>
            </a:r>
          </a:p>
          <a:p>
            <a:r>
              <a:rPr lang="es-US" dirty="0">
                <a:solidFill>
                  <a:srgbClr val="C00000"/>
                </a:solidFill>
              </a:rPr>
              <a:t>Filosofía del aula: </a:t>
            </a:r>
            <a:r>
              <a:rPr lang="es-US" dirty="0"/>
              <a:t>todos los niños pertenecen y pueden aprender en el aula ordinaria. En cuanto a la diversidad fortalece a la clase y ofrece a todos mayores oportunidades de aprendizaje.</a:t>
            </a:r>
          </a:p>
          <a:p>
            <a:r>
              <a:rPr lang="es-US" dirty="0">
                <a:solidFill>
                  <a:srgbClr val="C00000"/>
                </a:solidFill>
              </a:rPr>
              <a:t>Reglas en el aula: </a:t>
            </a:r>
            <a:r>
              <a:rPr lang="es-US" dirty="0"/>
              <a:t>deberían reflejar la filosofía de un trato justo e igualitario y un respeto mutuo entre los alumnos, además de entre otros miembros  de la escuela y comunidad.</a:t>
            </a:r>
          </a:p>
        </p:txBody>
      </p:sp>
    </p:spTree>
    <p:extLst>
      <p:ext uri="{BB962C8B-B14F-4D97-AF65-F5344CB8AC3E}">
        <p14:creationId xmlns:p14="http://schemas.microsoft.com/office/powerpoint/2010/main" val="1994638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3E552A93-3107-004E-BDE6-47A0B9816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36" y="430777"/>
            <a:ext cx="11157488" cy="5830537"/>
          </a:xfrm>
        </p:spPr>
        <p:txBody>
          <a:bodyPr/>
          <a:lstStyle/>
          <a:p>
            <a:r>
              <a:rPr lang="es-US" dirty="0">
                <a:solidFill>
                  <a:srgbClr val="C00000"/>
                </a:solidFill>
              </a:rPr>
              <a:t>Instrucción acordé a las características del alumno: </a:t>
            </a:r>
            <a:r>
              <a:rPr lang="es-US" dirty="0"/>
              <a:t>el currículum de educación general se ajusta y/o expande, cuando es necesario, para satisfacer sus necesidades.</a:t>
            </a:r>
          </a:p>
          <a:p>
            <a:r>
              <a:rPr lang="es-US" dirty="0">
                <a:solidFill>
                  <a:srgbClr val="C00000"/>
                </a:solidFill>
              </a:rPr>
              <a:t>Apoyo dentro del aula ordinaria: </a:t>
            </a:r>
            <a:r>
              <a:rPr lang="es-US" dirty="0"/>
              <a:t>La atención se  centra en determinar los modos  en que los estudiantes pueden obtener  respuesta  a sus necesidades educativas dentro de los marcos normales y naturales existentes. </a:t>
            </a:r>
          </a:p>
          <a:p>
            <a:pPr algn="ctr"/>
            <a:r>
              <a:rPr lang="es-US" dirty="0"/>
              <a:t>Se pueden utilizar las siguientes formas de apoyo en el aula</a:t>
            </a:r>
            <a:r>
              <a:rPr lang="es-US" dirty="0" smtClean="0"/>
              <a:t>.</a:t>
            </a:r>
          </a:p>
          <a:p>
            <a:r>
              <a:rPr lang="es-US" dirty="0" smtClean="0">
                <a:solidFill>
                  <a:srgbClr val="7030A0"/>
                </a:solidFill>
              </a:rPr>
              <a:t>Fomento de una red de apoyo natural: </a:t>
            </a:r>
            <a:r>
              <a:rPr lang="es-US" dirty="0" smtClean="0"/>
              <a:t>hay un énfasis en los sistemas de tutoría entre compañeros, círculos de amigos, aprendizaje cooperativo y la enseñanza en equipo. 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747166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261</Words>
  <Application>Microsoft Office PowerPoint</Application>
  <PresentationFormat>Personalizado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Características de las aulas inclusivas 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de las aulas inclusivas</dc:title>
  <dc:creator>sofi gutierrez</dc:creator>
  <cp:lastModifiedBy>Usuario de Windows</cp:lastModifiedBy>
  <cp:revision>5</cp:revision>
  <dcterms:created xsi:type="dcterms:W3CDTF">2019-09-11T18:13:38Z</dcterms:created>
  <dcterms:modified xsi:type="dcterms:W3CDTF">2019-11-19T04:45:12Z</dcterms:modified>
</cp:coreProperties>
</file>