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97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47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42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41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84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69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7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52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314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1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48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CFB0D-185C-424C-AA18-E32E67B944F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8F97-DCD3-4810-927B-F88A2BBAF5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83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894" y="79411"/>
            <a:ext cx="8448540" cy="669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8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255" y="-268833"/>
            <a:ext cx="3523793" cy="128636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910107" y="723491"/>
            <a:ext cx="3468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En el proceso de construcción de su identidad, las niñas y los niños aprenden y asumen formas de ser, de sentir y de actuar que son consideradas como femeninas o masculinas en la sociedad.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280695" y="3255155"/>
            <a:ext cx="3630609" cy="523220"/>
          </a:xfrm>
          <a:prstGeom prst="rect">
            <a:avLst/>
          </a:prstGeom>
          <a:noFill/>
          <a:ln w="57150">
            <a:noFill/>
            <a:prstDash val="dashDot"/>
          </a:ln>
        </p:spPr>
        <p:txBody>
          <a:bodyPr wrap="none" rtlCol="0">
            <a:spAutoFit/>
          </a:bodyPr>
          <a:lstStyle/>
          <a:p>
            <a:r>
              <a:rPr lang="es-ES" sz="2800" dirty="0" smtClean="0"/>
              <a:t>Estereotipos de genero </a:t>
            </a:r>
            <a:endParaRPr lang="es-MX" sz="2800" dirty="0"/>
          </a:p>
        </p:txBody>
      </p:sp>
      <p:sp>
        <p:nvSpPr>
          <p:cNvPr id="8" name="Rectángulo 7"/>
          <p:cNvSpPr/>
          <p:nvPr/>
        </p:nvSpPr>
        <p:spPr>
          <a:xfrm>
            <a:off x="7714444" y="1088952"/>
            <a:ext cx="3468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Los atributos o cualidades que se han asignado de manera diferenciada y desigual a hombres y mujeres, se han constituido en </a:t>
            </a:r>
            <a:endParaRPr lang="es-MX" dirty="0"/>
          </a:p>
        </p:txBody>
      </p:sp>
      <p:sp>
        <p:nvSpPr>
          <p:cNvPr id="22" name="Rectángulo 21"/>
          <p:cNvSpPr/>
          <p:nvPr/>
        </p:nvSpPr>
        <p:spPr>
          <a:xfrm>
            <a:off x="258468" y="4198775"/>
            <a:ext cx="31544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92D050"/>
                </a:solidFill>
              </a:rPr>
              <a:t>Rol de genero </a:t>
            </a:r>
            <a:endParaRPr lang="es-MX" sz="1600" b="1" dirty="0" smtClean="0">
              <a:solidFill>
                <a:srgbClr val="92D050"/>
              </a:solidFill>
            </a:endParaRPr>
          </a:p>
          <a:p>
            <a:pPr algn="ctr"/>
            <a:r>
              <a:rPr lang="es-MX" sz="1600" dirty="0" smtClean="0"/>
              <a:t>Funciones y papeles sociales que se cumplen cuando se actúa de acuerdo con definiciones de lo que debe ser femenino o masculino</a:t>
            </a:r>
            <a:endParaRPr lang="es-MX" sz="1600" dirty="0"/>
          </a:p>
        </p:txBody>
      </p:sp>
      <p:sp>
        <p:nvSpPr>
          <p:cNvPr id="23" name="Rectángulo 22"/>
          <p:cNvSpPr/>
          <p:nvPr/>
        </p:nvSpPr>
        <p:spPr>
          <a:xfrm>
            <a:off x="8693239" y="4075664"/>
            <a:ext cx="33141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solidFill>
                  <a:srgbClr val="92D050"/>
                </a:solidFill>
              </a:rPr>
              <a:t>Sexismo </a:t>
            </a:r>
            <a:endParaRPr lang="es-MX" sz="1600" dirty="0" smtClean="0">
              <a:solidFill>
                <a:srgbClr val="92D050"/>
              </a:solidFill>
            </a:endParaRPr>
          </a:p>
          <a:p>
            <a:pPr algn="ctr"/>
            <a:r>
              <a:rPr lang="es-MX" sz="1600" dirty="0" smtClean="0"/>
              <a:t>Conjunto de todos y cada uno de los métodos empleados para mantener en situación de inferioridad, subordinación y explotación al sexo dominado.</a:t>
            </a:r>
            <a:endParaRPr lang="es-MX" sz="1600" dirty="0"/>
          </a:p>
        </p:txBody>
      </p:sp>
      <p:sp>
        <p:nvSpPr>
          <p:cNvPr id="24" name="Rectángulo 23"/>
          <p:cNvSpPr/>
          <p:nvPr/>
        </p:nvSpPr>
        <p:spPr>
          <a:xfrm>
            <a:off x="3928054" y="4977048"/>
            <a:ext cx="44560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92D050"/>
                </a:solidFill>
              </a:rPr>
              <a:t>Sesgo de genero </a:t>
            </a:r>
            <a:endParaRPr lang="es-MX" sz="1600" b="1" dirty="0" smtClean="0">
              <a:solidFill>
                <a:srgbClr val="92D050"/>
              </a:solidFill>
            </a:endParaRPr>
          </a:p>
          <a:p>
            <a:pPr algn="ctr"/>
            <a:r>
              <a:rPr lang="es-MX" sz="1600" dirty="0" smtClean="0"/>
              <a:t>Sesgo significa torcimiento de una cosa hacia un lado, por lo que un sesgo de género implicaría el forzamiento de discursos, prácticas y representaciones para favorecer, en detrimento del </a:t>
            </a:r>
            <a:r>
              <a:rPr lang="it-IT" sz="1600" dirty="0" smtClean="0"/>
              <a:t>otro, ora lo masculino ora lo femenino.</a:t>
            </a:r>
            <a:endParaRPr lang="es-MX" sz="1600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378817" y="1493062"/>
            <a:ext cx="3142445" cy="0"/>
          </a:xfrm>
          <a:prstGeom prst="straightConnector1">
            <a:avLst/>
          </a:prstGeom>
          <a:ln w="571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7" idx="0"/>
          </p:cNvCxnSpPr>
          <p:nvPr/>
        </p:nvCxnSpPr>
        <p:spPr>
          <a:xfrm>
            <a:off x="6095999" y="1447143"/>
            <a:ext cx="1" cy="180801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7" idx="3"/>
            <a:endCxn id="23" idx="0"/>
          </p:cNvCxnSpPr>
          <p:nvPr/>
        </p:nvCxnSpPr>
        <p:spPr>
          <a:xfrm>
            <a:off x="7911304" y="3516765"/>
            <a:ext cx="2439016" cy="558899"/>
          </a:xfrm>
          <a:prstGeom prst="bentConnector2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>
            <a:stCxn id="7" idx="1"/>
            <a:endCxn id="22" idx="0"/>
          </p:cNvCxnSpPr>
          <p:nvPr/>
        </p:nvCxnSpPr>
        <p:spPr>
          <a:xfrm rot="10800000" flipV="1">
            <a:off x="1835685" y="3516765"/>
            <a:ext cx="2445010" cy="682010"/>
          </a:xfrm>
          <a:prstGeom prst="bentConnector2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>
            <a:stCxn id="7" idx="2"/>
          </p:cNvCxnSpPr>
          <p:nvPr/>
        </p:nvCxnSpPr>
        <p:spPr>
          <a:xfrm flipH="1">
            <a:off x="6095999" y="3778375"/>
            <a:ext cx="1" cy="965874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44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156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3</cp:revision>
  <dcterms:created xsi:type="dcterms:W3CDTF">2019-11-19T01:11:45Z</dcterms:created>
  <dcterms:modified xsi:type="dcterms:W3CDTF">2019-11-19T01:47:43Z</dcterms:modified>
</cp:coreProperties>
</file>