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F44-F554-4A11-B5F0-47F70D699ECF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93FD-537E-4EC4-B8E5-F5F3F61C6D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0172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F44-F554-4A11-B5F0-47F70D699ECF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93FD-537E-4EC4-B8E5-F5F3F61C6D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280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F44-F554-4A11-B5F0-47F70D699ECF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93FD-537E-4EC4-B8E5-F5F3F61C6D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52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F44-F554-4A11-B5F0-47F70D699ECF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93FD-537E-4EC4-B8E5-F5F3F61C6D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424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F44-F554-4A11-B5F0-47F70D699ECF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93FD-537E-4EC4-B8E5-F5F3F61C6D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076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F44-F554-4A11-B5F0-47F70D699ECF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93FD-537E-4EC4-B8E5-F5F3F61C6D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306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F44-F554-4A11-B5F0-47F70D699ECF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93FD-537E-4EC4-B8E5-F5F3F61C6D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571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F44-F554-4A11-B5F0-47F70D699ECF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93FD-537E-4EC4-B8E5-F5F3F61C6D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829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F44-F554-4A11-B5F0-47F70D699ECF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93FD-537E-4EC4-B8E5-F5F3F61C6D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15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F44-F554-4A11-B5F0-47F70D699ECF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93FD-537E-4EC4-B8E5-F5F3F61C6D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6883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C2F44-F554-4A11-B5F0-47F70D699ECF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F93FD-537E-4EC4-B8E5-F5F3F61C6D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308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C2F44-F554-4A11-B5F0-47F70D699ECF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F93FD-537E-4EC4-B8E5-F5F3F61C6DC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61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-16099"/>
            <a:ext cx="7911921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62337" y="309093"/>
            <a:ext cx="11244559" cy="6220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2158792" y="907960"/>
            <a:ext cx="7851648" cy="182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Aulas inclusivas</a:t>
            </a:r>
            <a:endParaRPr lang="es-MX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</a:endParaRPr>
          </a:p>
        </p:txBody>
      </p:sp>
      <p:pic>
        <p:nvPicPr>
          <p:cNvPr id="1026" name="Picture 2" descr="Resultado de imagen para melonheadz niñ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988" y="1933425"/>
            <a:ext cx="8507256" cy="418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925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-16099"/>
            <a:ext cx="7911921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62337" y="309093"/>
            <a:ext cx="11244559" cy="6220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1504030" y="967203"/>
            <a:ext cx="9161171" cy="438912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MX" sz="2400" dirty="0" smtClean="0">
                <a:latin typeface="Berlin Sans FB" panose="020E0602020502020306" pitchFamily="34" charset="0"/>
              </a:rPr>
              <a:t>El programa de educación preescolar reconoce que las definiciones de lo masculino y lo femenino son construcciones sociales, que no tienen nada que ver con el sexo de las personas. </a:t>
            </a:r>
            <a:endParaRPr lang="es-MX" sz="2400" dirty="0" smtClean="0">
              <a:latin typeface="Berlin Sans FB" panose="020E0602020502020306" pitchFamily="34" charset="0"/>
            </a:endParaRPr>
          </a:p>
          <a:p>
            <a:pPr marL="0" indent="0" algn="just">
              <a:buNone/>
            </a:pPr>
            <a:r>
              <a:rPr lang="es-MX" sz="2400" dirty="0" smtClean="0">
                <a:latin typeface="Berlin Sans FB" panose="020E0602020502020306" pitchFamily="34" charset="0"/>
              </a:rPr>
              <a:t>Los niños realizan un proceso para construir su identidad y su auto – imagen, donde asumen formas de ser, de sentir, actuar, pensar, relacionarse, expresarse; esto ante la sociedad es considerado como femenino o masculino. </a:t>
            </a:r>
          </a:p>
          <a:p>
            <a:pPr marL="0" indent="0" algn="just">
              <a:buNone/>
            </a:pPr>
            <a:endParaRPr lang="es-MX" dirty="0"/>
          </a:p>
        </p:txBody>
      </p:sp>
      <p:pic>
        <p:nvPicPr>
          <p:cNvPr id="4098" name="Picture 2" descr="Imagen relacionad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77"/>
          <a:stretch/>
        </p:blipFill>
        <p:spPr bwMode="auto">
          <a:xfrm>
            <a:off x="3796375" y="3721995"/>
            <a:ext cx="4636394" cy="2500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93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-16099"/>
            <a:ext cx="7911921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62337" y="309093"/>
            <a:ext cx="11244559" cy="6220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4" name="Rectángulo 3"/>
          <p:cNvSpPr/>
          <p:nvPr/>
        </p:nvSpPr>
        <p:spPr>
          <a:xfrm>
            <a:off x="989524" y="797510"/>
            <a:ext cx="57982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Estereotipos de género: </a:t>
            </a:r>
            <a:r>
              <a:rPr lang="es-MX" sz="2400" dirty="0" smtClean="0">
                <a:latin typeface="Berlin Sans FB" panose="020E0602020502020306" pitchFamily="34" charset="0"/>
              </a:rPr>
              <a:t>Son el conjunto de ideas preconcebidas utilizadas para explicar el comportamiento de hombres y mujeres, generadas en torno a la idea a cerca de cómo deben comportarse y los papeles que deben desempeñar cada uno en la sociedad. </a:t>
            </a:r>
          </a:p>
          <a:p>
            <a:pPr algn="just"/>
            <a:r>
              <a:rPr lang="es-MX" sz="2400" b="1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Rol de género: </a:t>
            </a:r>
            <a:r>
              <a:rPr lang="es-MX" sz="2400" dirty="0">
                <a:latin typeface="Berlin Sans FB" panose="020E0602020502020306" pitchFamily="34" charset="0"/>
              </a:rPr>
              <a:t>A</a:t>
            </a:r>
            <a:r>
              <a:rPr lang="es-MX" sz="2400" dirty="0" smtClean="0">
                <a:latin typeface="Berlin Sans FB" panose="020E0602020502020306" pitchFamily="34" charset="0"/>
              </a:rPr>
              <a:t>lude al conjunto de normas sociales y comportamentales generalmente percibidas como apropiadas para los hombres y las mujeres en un grupo o sistema social dado​ en función de la construcción social que se tiene de la masculinidad y femineidad.​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pic>
        <p:nvPicPr>
          <p:cNvPr id="2050" name="Picture 2" descr="Resultado de imagen para estereotipos de genero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14" b="17641"/>
          <a:stretch/>
        </p:blipFill>
        <p:spPr bwMode="auto">
          <a:xfrm>
            <a:off x="7018985" y="971681"/>
            <a:ext cx="4089693" cy="4895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237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-16099"/>
            <a:ext cx="7911921" cy="6870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462337" y="309093"/>
            <a:ext cx="11244559" cy="6220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4" name="Rectángulo 3"/>
          <p:cNvSpPr/>
          <p:nvPr/>
        </p:nvSpPr>
        <p:spPr>
          <a:xfrm>
            <a:off x="1194937" y="797493"/>
            <a:ext cx="977935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i="0" dirty="0" smtClean="0">
                <a:solidFill>
                  <a:srgbClr val="0070C0"/>
                </a:solidFill>
                <a:effectLst/>
                <a:latin typeface="Berlin Sans FB" panose="020E0602020502020306" pitchFamily="34" charset="0"/>
              </a:rPr>
              <a:t>Sexismo: </a:t>
            </a:r>
            <a:r>
              <a:rPr lang="es-MX" sz="2400" b="0" i="0" dirty="0" smtClean="0">
                <a:solidFill>
                  <a:srgbClr val="222222"/>
                </a:solidFill>
                <a:effectLst/>
                <a:latin typeface="Berlin Sans FB" panose="020E0602020502020306" pitchFamily="34" charset="0"/>
              </a:rPr>
              <a:t>es el prejuicio o discriminación basada en el sexo o género. También se refiere a las condiciones o actitudes que promueven estereotipos de roles sociales establecidos en diferencias sexuales.​</a:t>
            </a:r>
          </a:p>
          <a:p>
            <a:pPr algn="just"/>
            <a:r>
              <a:rPr lang="es-MX" sz="2400" b="1" dirty="0" smtClean="0">
                <a:solidFill>
                  <a:srgbClr val="0070C0"/>
                </a:solidFill>
                <a:latin typeface="Berlin Sans FB" panose="020E0602020502020306" pitchFamily="34" charset="0"/>
              </a:rPr>
              <a:t>El sesgo de género: </a:t>
            </a:r>
            <a:r>
              <a:rPr lang="es-MX" sz="2400" dirty="0" smtClean="0">
                <a:latin typeface="Berlin Sans FB" panose="020E0602020502020306" pitchFamily="34" charset="0"/>
              </a:rPr>
              <a:t>Se define como una inclinación sesgada hacia una persona o colectivo basada en su género. Este sesgo se puede mostrar como una predisposición, parcialidad, prejuicio o predilección a la hora de seleccionar, representar o tomar decisiones sobre una persona o colectivo.</a:t>
            </a:r>
            <a:endParaRPr lang="es-MX" sz="2400" dirty="0">
              <a:latin typeface="Berlin Sans FB" panose="020E0602020502020306" pitchFamily="34" charset="0"/>
            </a:endParaRPr>
          </a:p>
        </p:txBody>
      </p:sp>
      <p:pic>
        <p:nvPicPr>
          <p:cNvPr id="3074" name="Picture 2" descr="Resultado de imagen para estereotipos de gener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866" y="3747752"/>
            <a:ext cx="7429500" cy="2509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3594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252</Words>
  <Application>Microsoft Office PowerPoint</Application>
  <PresentationFormat>Panorámica</PresentationFormat>
  <Paragraphs>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Berlin Sans FB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</dc:creator>
  <cp:lastModifiedBy>aagtz</cp:lastModifiedBy>
  <cp:revision>3</cp:revision>
  <dcterms:created xsi:type="dcterms:W3CDTF">2019-11-18T20:58:27Z</dcterms:created>
  <dcterms:modified xsi:type="dcterms:W3CDTF">2019-11-18T21:16:06Z</dcterms:modified>
</cp:coreProperties>
</file>