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AULAS INCLUSIVAS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DENISSE ROJAS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821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84943" y="409681"/>
            <a:ext cx="6391068" cy="804970"/>
          </a:xfrm>
        </p:spPr>
        <p:txBody>
          <a:bodyPr/>
          <a:lstStyle/>
          <a:p>
            <a:r>
              <a:rPr lang="es-MX" dirty="0" smtClean="0"/>
              <a:t>DEFINICIÓN DE GÉNERO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6387152" y="1637731"/>
            <a:ext cx="4326341" cy="4817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“Todas las características no biológicas asignadas a hombres y mujeres”</a:t>
            </a:r>
          </a:p>
          <a:p>
            <a:pPr algn="ctr"/>
            <a:r>
              <a:rPr lang="es-MX" dirty="0" smtClean="0"/>
              <a:t> </a:t>
            </a:r>
            <a:r>
              <a:rPr lang="es-MX" dirty="0" err="1" smtClean="0"/>
              <a:t>Ligth</a:t>
            </a:r>
            <a:r>
              <a:rPr lang="es-MX" dirty="0" smtClean="0"/>
              <a:t> </a:t>
            </a:r>
            <a:r>
              <a:rPr lang="es-MX" dirty="0" err="1" smtClean="0"/>
              <a:t>Keller</a:t>
            </a:r>
            <a:r>
              <a:rPr lang="es-MX" dirty="0" smtClean="0"/>
              <a:t> (1991)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Cualidades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Roles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Creencias</a:t>
            </a:r>
          </a:p>
          <a:p>
            <a:pPr algn="ctr"/>
            <a:r>
              <a:rPr lang="es-MX" dirty="0" smtClean="0"/>
              <a:t>“Conjunto de construcciones sociales que diferencian a los seres humanos en hombres y mujeres”</a:t>
            </a:r>
          </a:p>
          <a:p>
            <a:pPr algn="ctr"/>
            <a:r>
              <a:rPr lang="es-MX" dirty="0" err="1" smtClean="0"/>
              <a:t>Guezmes</a:t>
            </a:r>
            <a:r>
              <a:rPr lang="es-MX" dirty="0" smtClean="0"/>
              <a:t> y Loli,1999</a:t>
            </a:r>
          </a:p>
          <a:p>
            <a:pPr algn="ctr"/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AutoShape 2" descr="data:image/png;base64,iVBORw0KGgoAAAANSUhEUgAAAu4AAAGlCAYAAAClanP4AAAgAElEQVR4XuydB4BcVb3G/9O3996z6X1TCL1JEXygoICiqOhTsTwLYkF8+izvKSrS7IoKUhVEQGnSpAZCKgnpZTfbey/T3/ed2YmTZZPsbHbZmc3/hiWbmXvPPfc7d+78zv98538sa9euDYpuqoAqoAqoAqqAKqAKqAKqgCoQ0wpYFNxjun20cqqAKqAKqAKqgCqgCqgCqoBRQMFdbwRVQBVQBVQBVUAVUAVUAVUgDhRQcI+DRtIqqgKqgCqgCqgCqoAqoAqoAgrueg+oAqqAKqAKqAKqgCqgCqgCcaCAgnscNJJWURVQBVQBVUAVUAVUAVVAFVBwj6N7IDU1VQoLC+OoxlpVVUAVUAVUAVVAFYhlBfr6+qShoSGWq6h1i1BAwT2OboeioiIF9zhqL62qKqAKqAKqgCoQ6wo0NjYquMd6Iym4x1ELRVRVwT0+201rrQqoAqqAKqAKxKoCCu6x2jKj10sj7nHUXgrucdRYWlVVQBVQBVQBVSAOFFBwj4NG0oh7fDVSuLYK7vHZblprVUAVUAVUAVUgVhVQcI/VltGIe3y1zCi1VXCP+ybUC1AFVAFVQBVQBWJKAQX3mGqOI1ZGrTJHlCh2dlBwj5220JqoAqqAKqAKqALTQQEF9/hqRQX3OGovBfc4aiytqiqgCqgCqoAqEAcKKLjHQSNFVFHBPY7aS8E9jhpLq6oKqAKqgCqgCsSBAgrucdBICu7x1Ujh2iq4x2e7aa1VAVVAFVAFVIFYVUDBPVZbZvR6acQ9jtpLwT2OGkurqgqoAqqAKqAKxIECCu5x0EgacY+vRtKIe3y2l9ZaFVAFVAFVQBWIdQUU3GO9hQ6un0bc46i9NOIeR42lVVUFVAFVQBVQBeJAAQX3OGgkjbjHVyNpxD0+20trrQqoAqqAKqAKxLoCCu6x3kIacY+vFoqorUbc47bptOKqgCqgCqgCqkBMKqDgHpPNcshKqVUmjtpLwT2OGkurqgqoAqqAKqAKxIECCu5x0EgRVVRwj6P2UnCPo8bSqqoCqoAqoAqoAnGggIJ7HDSSgnt8NVK4tgru8dluWmtVQBVQBVQBVSBWFVBwj9WWGb1eGnGPo/ZScI+jxtKqqgKqgCqgCqgCcaCAgnscNJJG3OOrkTTiHp/tpbVWBVQBVUAVUAViXQEF91hvoYPrpxH3OGovjbjHUWNpVVUBVUAVUAVUgThQIJbAPTU1NQ4Um9oqKrhPrf5RnV3BPSq5dGdVQBVQBVQBVUAVOIICsQLuhPY5c+Zoex1BActzzz0XVJUmRgGXyyVOp3NiChulFAX3SZNWC1YFVAFVQBVQBY5JBRTc46vZLY888oiC+wS1GXuLkznMo+A+QQ2lxagCqoAqoAqoAqqAUUDBPb5uBAX3CWwvBfcJFFOLUgVUAVVAFVAFVIFJV0DBfdIlntATKLiPQ84nn3xy1KOWLVsmVVVV4yhxbIdoxH1sOuleU6PAPffcMzUnPsqzbt68+ShL0MOPdQUWL148rSQYy2figx/8oEy3655WjRjFxSi4RyFWDOyq4D6ORhgN3Hfv3i0E90suuWQcJY7tEAX3semke6kCqoAqoAqoAqrA2BSIN3AfS8dybFcen3spuE9QuxHmaZVRcJ8gQbUYVUAVUAVUAVVAFZh0BeIN3CddkBg/gYL7BDWQgvsECanFqAKqgCqgCqgCqsDbpoCC+9ilfnHzP+Skhe8Um9Ux9oOG9/QFfPLa1qfk5EXnR31s5AGW+x64a9SsMg6bU+xWlwx6e99yAqvVJgn25AOvu30D0ufuEKvFLmkJObgg+1FVKh4PVnCPx1bTOqsCqoAqoAqoAse2AgruY2t/P8D7xTf+IacvfY9YLJaxHRSxV3d/u+yu3ywr5pwR9bEHgfs7v1o4KrgvLz1PlhadJbev+boEg4GDTpKXUi6XLrvOvNbcu0+e3H6bdA+2iAV/8lIr5JKqrwPibUdVsXg7WME93lpM66sKqAKqgCqgCqgC8QjuP/3LlyQlMV0+dPaX5e+v/FGqZp0qD798m7z3tE/Ltv3r5I09L8tHzv2a/Pm5n8nx888Rh90lSa5keXHzo7IM++6o3WAAunegSzbsfgFR8HdJ/2CP5GeVyX3P3iL//ZHb5IF//VJauxvknSsvl4b2ahl098rja+6W/77id/KPV/8k5flzZX7ZcinMrhDWJz0lWz5w5hfklr9+VUrzZsv7z/y8VDdtk3ueuVk+dNbV8gjq2dbTJB94x+eluaNW+od6ZEHFcfKnJ38iF5/6SfnXxodkTkmVnLjwXLnjyR/LqnlnyWlLLkQnwXrQTWo565qcUcF9Zem7ZFnJOXLbq9e8BdzzAecfWP5tYe/j6Z1/lO3Nqw8qdEnRmXLG7CsMyB8rm4L7sdLSep2qgCqgCqgCqsD0USAewf1TN54BEE+R/zz/m/LYa3fJ3NJlAPffywUnflSeXHufee/CE6800Lx89mmSn1kq2ekF8uCLv5WqmSfLRoD9JYD89p5meW7Dg7J8zmmSlpwtGfj5xUPXyZ3XrZWrf/Fuyc0okjOqLpKe/g5E2/8uvYPd6BB8Fee8U8oA7uev+pBUFi6QT/30DElNypAr33ktoPt6OWv5JXL2ysvkH6vvkEde/oOce9wHAOZ/k6U498o5Z6ID8Q8JICh+RtV75MnX75OLT/mk3PTANShrobxj2Xvld49+T5bNPlWuuuA7ptNxUMT9aMCdFpk71nzjLXaaJGeaXLnqenHYEqbPnX2EK1FwP2aaWi9UFZh2CvT09Mh73/te8fv9smLFCrnhhhvi9hoDgYBceeWVUltbK5mZmfLnP/9ZHI7o/ahxK4BWXBWIUoF4BPfP3Hw2otNLTaSc4D2vbIXUtu6SM5ZeJD+85zPwoZ8ns4oXy9Pr7peZxYsA5DmIppfK/Yii52QUmoj3B8/60gFwz0jJkSqAst/vkwee/6X87AtPynW3vV9WIVpfhuj5wFCvPApYX1J5EjoJVfLYq3dKVlq+fPSdXzfg/tlbzjlQn+c3PiwfPe/rkpteZKL3u+u3SGXRQnl+00PyjQ/+WnoGOuXOp26Q1MQMOf/4D0p3X4ccN+8d8p3brzT7LSg/Tp5e/xeZUTBfrjzvWnHaD2bpo4q4N3Tvkvs3/tDcIsXpc8XrH5KWvhoAu0uuWPm/8LtnR3n7xO/uCu7x23Zac1XgWFfg17/+tXzmM5+RtLQ0A7rnnXde3Ery2muvyUknnWQ8qH/4wx/kIx/5SNxei1ZcFXg7FIhHcP8swH02wH3l3DPllS2Pw3d+kWzZ96qxnFzzq4uMnSUYDMqtf/u6LAQIE7IZPb/3mVuMRYU2m0hw7+xrxbGfkpbOOtm4+yX5+uW/kFsf/Jp88X0/kT5E2XfWbjwI3B94/lficibKVy67xYD75wDu4fo8tfYvcsnpn5HFM04w4O5yJMriyhPlJ3/+PKL8nzF2nJ/+5YtSnFNp6rtl32vyruM/LN/703+is7EIIwSnyxOv33NocH/wob8GX977gGysf8rcH6dWXiZLis+CR90qQ96+A1aZ3JRSubTqOuO1oQWGE1A3N/5Lnt35J3PcCRUXSb+nSzY3/Mu894Hl35Kc5NK3456LiXMouMdEM2glVAFVIEoFhoaG5JxzzpGXXnpJ3ve+98nvf/97SU9Pj7KU2Nn9sssuk/vvv19OP/104XPZ5Tp4mDl2aqo1UQViQ4F4BXfaYxgBX7P9abkc0fM7nvyRgfH/vfOT8uOr/ipDnn752m8uMVYXWmXoQb/76RulrnWPzCicb/zoYatMdfMOE93eXrMOEfEOueLsa+R2lPfNK34rrV0NplMQGXG/79lbDSd/6yO/Hwb3c03Efemsk+Uvz/1Czlx2sVx6+mcNuHfDZlM16xT5w+P/J3kZJXLpGZ8zkF6JOlx6xmcRff+pfOHiH8l3//QxmVuyTM6D/eavL/7q0OD+yCOPBF/c82dZXxdaDfT0WR+UquKzze8Dnu4IcC+Ty+FrjzTJv77/UXll318PHNfv7pK1tY+ZiamXVn1DCtIqY+OufBtqoeD+Noisp1AFVIEJV6C5uVluv/126evrkwsuuECOP/74CT/H21UgrT7/8z//Yyw/73nPe+SEE054u06t51EF4laBeAX3+eUrzKRURtw/DN/57U9cbywyf3zih/JfF/9QEpxJ8pP7viCnLrlActILhXaYe565Sbr62mB/mSPvPuljB8Dd43MbH/orWx4D8A/Kh8+5BpB/k3z8/OvEDy96TdP2g8D9by/9TpIT0uTzF19/ANznYaIqfenPb3rEdCBodSG4b0ZEfXbJEln95hPyqWHP+s//9g10Jkrk3Sd/TPY3w+KDzsVXfnWxzC1bJmcte588+NJvJwfcGaV/fve95mY9aQb8kZisSpjPSiqS8xdcZf4+VjYF92OlpfU6VQFVQBVQBVSB6aNAPIL7Z246S8oL5sqZVe81kz6XYQLqS8gYw8j2Q4DquYDoFXjt76tvNzaV7LQCA+8EaVpoirJnmKh4OOJenDvTwDUz1KQnZ2Fi68fMxNYF6BwsrFglA+4+TCK912SLOX7+2WZCLKP4zBxjPO6w7pQXzJMzYdl5ev39yBzzBYD3AvnL8z+XXXVvGJ/8y+gUXHXBd4Up1R988Tew2iTJuZjAWtuyG179/5Dv3HGl8eUfj2wy7BjMLl5qyklDfRjdD29mAabxRtz3tW+UR7bcasqak7dKzp5zpYm2jycxfbx/BBTc470Ftf6qQEgBRmt37txpHu52u91McMzJyTkoby8nQO7evVt8Pt9BstGWUVlZKW63W/bu3fsWSem7njdvntTX1wsnhFqtVikvL5fExERpaWmRtrY2c545c+aY97Zt22bKSEpKkoqKCuF5d+3aZeoYPlc4nzDfe/nll82kTNZh1apVpgxutMOE65OSkiJlZWUH6sa6/OMf/5COjg55xzveIStXrhSbLZTOt729XRiRN8941Imv8/y87oSEBJkxY8Zb8hmzbtyH9aF+GRkZkpub+xb99uzZI16vd1T9DpUjubq6Wuhhdzqdcsopp5hyw1tdXZ3wZ+Q2a9Ysyc7ONtfPdqENqKioyFwD68mtsLDQtHOkTpHlhDWjFtSEG+vA45KT/72mSfgY3jvr16+X7du3m3PTtsM21k0ViEUF4hHcmcUlOSFVrrrweyYNJOGasHvZGf8lz2180KR5ZKpIZpopy58jWal5UgBvOdNDEsxzMHGU6RbD4M6oPG3ed8FKw8wwIkHTEWBGl/NWfRB2mXrZWrPWQPgXL/mJ/BUed04kfQei4+GsMmnJmfKJ//i2/Pxv1yLyf77xuT+HTgUnsi5B54GWHnYYzl35AVm363nxeAfNaMB9z/7MWH3uwblp4aHHnZNXmcYyBx2OU7BPZsq/n3VHBe597k7keb8WkXavpLgyzYRUl/3YfDgpuMfi40jrpApErwDhjGDr8XgOHMzJjj/72c9k+fLl5jVC7uLFi6WhoeGgEyxcuFA2bNggmzdjkQ1kZxm5Ebb7+/vlwx/+sNx7771mMujq1atlwYIF8t///d/yf//3fwaO33zzzQNAzzIIqS+++KKBRoI/AZ/HbNy40WRMGRgYkMsvv1wQiDGnZBmf+9zn5Ic//KGB/tdff92APLf/+I//MKDOjR2Uiy++WLZu3Wr+TRi/9dZb5ROf+IQB7Ztvvlmuvvpq896mTZtk7ty5pl7UiFqsWbPmAOSHr5UdEHYceJ3hjfYblnvccceZcjs7O2XZsmVSU1NzkETz5883+o30pROEeW2f+hQmj6F8buxM8bkbbpPvfe97xiYzcqPO73rXu+SMM84wZdNCQ2tQd3e36Qxx++lPfypf/vKXZe3ataaOI7cLL7zQnP+aa66RG2+88cDb7JQwAw8nwIYz1xD+qT0nxkZePyf9UjvdVIFYUyAewZ350QXzLQnC7T2NwGyRzXtXm3SLTR01+KmVkxadJ739XQggOIxthlbvDqR/5AKjNgQVEhzJCND4jQc9E2A/6OmTHmR4KcypMDnda1t3I5tMH6L4JyMQ4Te53Anu56x8v3T1tkqCK8lMcuXk032oD6PizOlehwg63yvIwrOys1berF4jhfid1hqv32187h6fx7hUUtD5aGivMZ0KWnhYlsPulA27XkB0f5bZlx2UyJSQRwXurMADG683mWTsVifsMZ+WyuyqWLsn35b6KLi/LTLrSVSBSVdgNHDnSU877TR56qmnTKR1MsGdUfK//e1vcu655x6I0h4J3AnFX/ziFw/SJisry0zSZBT9UOAensgZeSAj0tx/9uzZB4H7XXfdJZdccsm4wJ3ln3zyyQa0GaGOFtzpvyd8s/MSuVVVVZmODzscYwV3diII0dyOFtxZBs995513Gm24/eUvf5GPf/zjB3VcOPLAjtk3v/lNMwqhmyoQSwrEI7j/9re/NR35Q29E+clYS2iyyh37HTFmcM9IzJdz5n5c7OipZCYWmJSPTB7/8r4HZH3tEybTzGIsvHT6rMuPuVVTKbeC+9hvOt1TFYhlBQ4F7oxiP/bYYwaoJxPcGZH+0Y9+JJ///OfHBO6MRnNSKTsVI7evf/3rcv31148K7rxORoBpHxm5MXL9ne985yBwZ1nf/e53xw3u1O/hhx82Ef9owZ2Rck40jRwFYZ1TU1PNSAAtO2MFd14z68Fo+USAO9vriiuuEIIEO3VMq/m734VS0UVu7Hw9+uijZpRFN1UglhSIR3Bft27dqKOasaTrZNVlzOBO7zoXVkp1Zcs75nwEqR5LTJ12ta6Vp3f8UTz+QeGKqu9a8Fnkb8+ZrPrGbLkK7jHbNFoxVSAqBSLBnb7kgoIC2bdvnynjv/7rv4xlJhLcaZGgZ5pgSh84LRWRVhlaVVgGN4Ldli1bDmuV4X60qjCKzmO5HS7iTq88PdS01xBGCcZ33323OY7R5VdffXVUcGf6x1NPPdXsR684I8a/+tWvzL8ZHef7kVYZlvvAAw8Y2B2rVYb65efnG0sMQZZQ+8tf/vIgcKd+9IozEj1z5kxj46FOkVtkPWhHoh+d9eOxL7zwgoH6SHDnaAO14HbLLbeY0ZKwVYYR8scff9zA/uHAPbLdOGpBGA9bZQjrvC7abQYHB828AEbaS0pKTCfqn//8p7kGavbMM8+Y+QzsZHBeRF5eXlT3o+6sCky2Agruk63wxJY/ZnAPnzY9MU/eNf/TkgdI59Y12Cz/ePPn0t5fbyLt71n8JSnLXDixtRxjaXzwcxIRh3r50OTDlX7D3t5ek+ps5ESoIxXL4+m15BcAh3dZPic00U8afmCHoyoK7kdSU99XBeJDgUhwpxXj2WefNYBH+KKfmpGeSHCn7/vpp582QMZnBmGSExPDHnfmSA97yqkAAf9wHnfuQ1sIfdhhyDscuNP3zvc52XPRokXmOIIkN3r1Cc2jWWXYwaDfmxvztxN8eb18TtJHz44AOw9hjzuvnRFj7jNWcF+yZIkZCWCHhs9MHsvoeWTEnZNH+fwk9HIbCe18LdJbztEAPou/9a1vGS2pPaE8Etw5WvCNb3zDlMd9+fwPgztfo/+cMH44cI9st3C7huvBMjn68Nxzz5nzs+Px97//3ejP87CzxLajheazn/2saRuWwQmy4XPGx6dBa3ksKBCv4M4ROE7+5vOFneQPfvCD5vnxxhtvmHk2DEjwOcaJ8pwTwx8yGz/bfAYzsMDF5vhsZzCAf7PTT87j7+xo007IIAGfpcXFxeb5RSbk86ypqck8R1gOvxPYeedcInIny+HzgM9Kvs968TXOi2JCAD73mEiA86c4x6arq8tYf3bs2GGeFaWlpeZ3MijnIrG+PB959qjBPQi7zNM7b5etTS+Z+3tBwSnGUvN2bxQy/MU52rnZWPyCC2cEOFL9+IVA4Q63eAezJzDLARtZwf1Iiur7qkB8KDAS3DlhkQ9ZftYZFOADNhLcCbnPP//8QZHUSHB/5zvfKU888cSBi+dz40jgzof/n/70JwPQ3A4H7pysyQg5AZ1gTP82OxPc+EXV2to6KrjT/84vJW7/+Z//Kddee605npNK6W/nF94vfvGLA+DO1+677z7TqYgG3JkFhhNpOWoR1i8S3Pmly6h0GNxHu0s+/elPy29+8xvzFqPvfOZ+5StfMV9wjG6fffbZB4H797//feMpD2/8Eo4EdwI4rUiHA/eR7cayIsGdX7YEBC5YRfsLo/js3LAt2P78kucXOSeqchIxN2pKLXRTBWJJgXgFd37eRmagIqSHs2lFakwGHLkvX2OnnqNhY90I7GNZoI71CG+Hqg/fHy2DFp/Bo2WrCpcXFbgzop6emCvnzb9K8lL+PTu+vnsHJqn+yJTpsifJlauux2zdlLHqcNT78cuJPZlDpRALn4CNREHY4xnpP4ysBKMphPbRIj8jK8svYZbHyWRs/PAEpaO+qFEK4HA8Izu6qQKqwOQpMBq4M3LC1H7c6Annwz6cVWYywJ02Dk4GJQRyiwbcCYuEYW6HA3fu9/73v9/sR2sOPezM9MJrGw3caQ257bbbzL7RgjtHH8KZaxiN4qhlOKvMWMD9qquuMh5ybrS+cFTgaMCdUM6OwNGCO9NJ/vznPzejLOxA0LKj4D55n00teXIUiFdw53OFnz+OcDGrFkf4fv3rX5sRPQL2hz70ITMqx+cVM1YxGMLnGK2FDEKw886AAiGbwV8GafgeWXLp0qUmWxTnNPGZRescdSKHMYLOYA6/F5gJjGXzGcDjr7zySsOPHK3cv3+/eZbyOUv2JFvSxsjRAD5nadv7wAc+EHWjjhncc1PeunJq5NnuWvtt2GVCOXRPqbxMVpSeF3VlxnMAL5wijdajOVR5bNRwSrHR9mHk53C9nZHHEN75JcDGVHAfTyvqMapA7CgwGrjTehKOmvKBS3ifTHBnEOCee+4RpiGMFXDn843R7m9/+9tRgzs7HrQYceNQL8F7KsGdz3gOfx8tuPNLn5qEI/+8TgX32Pksa03GpkC8gjufIfzsjRa0JWwT2sNpWiOVGC36PlIpPqNoxSEL8pkVjspztC8yMxS/C1geWZTfDbRrh7exnIf78lyj1TNczshRhAkD9x0tr8qT2zCTHn+ykgrlQyu/f9BKT2O7faLbi43FyUzhxUKiOZoeI4o8cqM1hlkHjhS9H3kco2MUX8E9mlbQfVWB2FNgNHBnJJXRFG60yrCzPpngzucPJ4rSIjIecA8DP32bTJc4msc92og760T7CSNatN+MJY87I2C0yjCKxZzvYf34RTSV4M5AD6N04dz2o+VxH4tVJhxxZzSOdijmgFdwj73PtNbo8ArEK7gTrBn55sgi0+Eyys35LbSp8bPI5x7nl3AEk/ZBTlKnte3SSy81i9sRwPnv6667zuxLSCd4E6JZNrNPcVE7Rs0Z0acfnpY4jr7S/875NrQoch4PJ8kzIMBgwPnnn2/mGYXnv9CVwREAvs/XGAS56KKLzDOe3y1kTs6HCXviv/CFL5jr4DOWCQZoyePz5cc//nHIXXI0K6dG3gqD3l65Z913hIsyOW2J8lHYZZKcY/cNjeeDRSsLG2Q8G4dqOTFg5BZttD18PH2l7HlxMZPJ2tQqM1nKarmqwL8VGA3c+fAMR4zpb2ckZTLBnbXhpNCbbrppXODOL5rIbSLAneUx7SEnYfJLaLzgznlG7ASMF9z55Uyo5pcZN2bG4fB35OTUI3nceRy/NJnlhtt4wZ3Zg2gf4vk5AZlfvAru+jSJNwXiFdxHW+RusrQfa/R8ss4fWe5RgXsAK04R1LkAU0XWYnl8669lb/tGLMbkkA8s/x/JTi6a1GtgryVy6e5oTsZG4Az/yCXL+WVC79F4FsgguDPyzy+UydoU3CdLWS1XFRg7uNNmx896GNz5uaR9hPB24oknmr8jJ6cy6swMJ2FvJZ89R5qcytowuhOe1Bqtx32ywJ1QyqwKDHxEA+6MdLHzwI0dI0a0wuDOVJmM5HP+DvUbbR5PpMed4E5v6sgtEtw56ZZBFEbjGPkaOTmVx9KLygw8hwL3ke3GKH3k5FSuSstJyQR2nuehhx4yI8AK7vo0iTcFFNzjq8WOCtzvWPMNkw6S22dO+aWs3vegbKx/WmwWu1y6/DrJT6mYVDWOBtxZMQ73MnoW3o4W3DkCwIkMkbOJJ1IABfeJVFPLUgVGV2C0iDstFYRxbkzJRfAMgzuBjlYJZrVimkHaQiLBnYEAvs/XH3zwQRNtHgu4c/iUw7DcYgXc+Qxix4UBj2jAnVHxsNWIw8b0g4bBPawf07oxes0MMSO3aMGdlkf+MFvOjTfeOCq4M7tLeMLsaBH3ke3Gf4fBnXXmNTFNG6GHGWvuvfdeM8FNwV2fLPGmQDyBO0e5jvXtqMD9D699VXqH2o2GnzzxZtnU8Iysqfm7yed+SdW1Upg2c1L15cOfX27j3UazyzDifrhJAoc6FyPuBHd6m6LNFz/W+iu4j1Up3U8VGL8Co4E7/ZKMNHPj/Bg+e8LgHj4TwZ0TSs8666yDwD38Pl+nP5LQNxZwJ+CHs1/FCrhH1mm84E6LIr2kYXAP60PvJjMucKThcODOrDLMFhFeRZXHEdJHWzk1vODTaBF3tkM4yDIauI9sN34vROaTD7/Pcpjh5gc/+IF59iu4j/+zp0dOjQLxBO5To1BsnTUqcP/A8m8J5u/iCkKzeO9d/11p6Q1FhPje7tZ1srb2sVDEfRmGhlPH5z8fq0ThlfbGuv/I/fjgD6+IGH6PkxwY+Yl2C4M7cxyPXJY72rIOtb+C+0QpqeWoAodW4EjgXldXZyYXTSa4s3yuyBneYgHcOWrAYEd4iwbcI7PKHC2406LCiWHMic7vIYI8O1ZjBXcCOIGdE4zD29GAO3XhhDPafJjJQsFdny7xpoCCe3y12JjBPdGRKnPyVhlwT3VlyXKke3xm5x2ypfF5c8Ury94l3UKSDvYAACAASURBVIMtsqt1rfG4Xw6Pe9Yke9x5XvpGw0tbRys9oyME98ic7oyecMJrtD73MLhz9S5OUp2MTcF9MlTVMlWBgxU4ErjT6sEIbyS4EwYZcWeeYK6kF2mV4ep9zBzAvMDMFMDtcBF3wigzIITzxnP/WAB31n/Tpk1HDe4csWDHJDLiTv0YMLnjjjuM3XDkFmmV4cRT+sqZreZQCzDxOc5nOI+jJz4y4k4PPTtFzA50OHAPr5Z65plnmgm5IyPu4dEHXstjjz1m7DIK7vo0iUcFFNzjq9XGDO6Rl5WfWoEI+7flzcYXzKqp3Fz2RAlg0pXXPyRO/H7lqh9J4tuwCBMfnky/M5bFkkY2DSPjXA1x5GJMR1qFdbQm1oh7fN34WltV4FAKHAnc+SXH581kZZUhdDIAQFgMb7EA7lxOnD7u8PNyvBH3kR73aBdg+t///V9jOWKatvGsnMoOCLPi8Nl/OHA/XDpIthE7GpwnxXuB3nx2xhTc9bkSjwrEOrjX1e2DRXGvOB0iiQlOSU5MhiUbycetFtgWk7n8qMD4Jh7vEBwPg+IF23WZ9SKQc91qk0QEWpxOFz6fHnHYrWJzWMSGzzCfHx6/D8dbxe3zowSLeIM2PB96JC05CWw5D6si5+F9nJhmkwAYF+W3tdTJ4ECXJCUmSDqsekGcvbe7TdyDfeacKAqWSIsM9Q+IK8EhdmeKNDZ1oa4uScpIlQ6s5FxRXCHFBWXGOmkBO3uYN35wQJqbqs312XA8yxvsx3XgerCLOF0JqLNt7OkgRwP3QW+f3LHmWlzwv4dPuV9uSiki7t+JOhf6eG94ZnjgIkyMgo22MQLO6MvIfO98PfLhHXks8x/TNjPawk4cYuXkrMjzKbiPt/X0OFUgthQ4EriPnJw60Sun8pnD/O1//OMfD9hlogX3yMwszEs8Eekgv/a1r5kUilyMhNt4wZ36EXbHmw7yhhtuMHX40Y9+ZEY3uWIpJ7SONR0krSz8wuYCTOMFd36XLFy40Nh1uHEkhZlxFNxj67OstRmbArEO7tX7tsuf/vgjKcrPlZkVxQBovwzClpaQmiSpGWniApQnuJzS09WGVVObpAET6Lft2CsJiSmSm50h6anJEvQGpK+3T4IAcAaZQcviwHOoG69ZnXbxA759cIvYk3Oks6tT0hP8MqtynlTOPE4qSpeABZ0y0Ncj3Z218tqrz0jQ1y3FhYnowCeJF6Te0NiCzkWbtHX0S3vnoFSUlQDm++S4ZceJO2DHJPZWmTenWAKJLlmzfa+csuJsqVqA99ABcFrt0trZLT53lwz0duOa8sRhTZTq3dukds92GejuQofDIumY/J6RnXt04B4IBmRd7eOydv9j6LWE/JjpiXly7rxPSFHarLHdMRO4FyPlHJYOwzbhmhkQ+JAfzbvOBZg4bHuojeXQnhJeRZWRJi5byy+e8OJP4WPD4M6JVZEpJifw8kxdRkuVNpHn0LJUgWNdgSOBO6OsfDZMZsSdEMiFQcLPp2jBPWw34cRN5p+fCHDn0t60sjCTytGAO5/JDKSMF9xpfeGz8OMf/7h5tkcL7tSSGWV++9vfjhvcWX9mlaG2tOF86lOfMgtTsSOhHvdj/QkSf9cf6+C+v3q73HsnFh9Kz5acjHQsntklFntQhvxuySvKk/ysbLyXJW1tzdIOeF+36Q2pa2hFlNommZlpkp+bgWg2QB+An5aRJQ1gOCs630VFhdLY2iid3QPS0tYvVleiFFbOxlyePulvawA8B/GsWGwgu6J0vnR1tqNjUCevvP4Mot9Dkp4clJnFOaiPVzbtrJOaetQLPYOUlCRE6lMQGG6WhXPnS05+IToJMJr7eqWpZ0BqOofk+KWnyOLZS6S7Y78kuWzSNxRAx6MejhWMKGTmiC2YJPv3VMvuHZvFYQuI3eWQsoqZ4sEzxlhlfH6P+AJec7fZbU7jUedGMPf4/j1BKnw7WjGsQDsMN77f0LNLmnurUbhLSjLmSV7K+DO9TMQtHwb3yLSM/AIj1Edu/ALp7Ow84inD5RHcw8PEjLgwd+9IcNd0kEeUU3dQBWJagSOBe1tbm+m4Tya433zzzfK73/1OwqnPogV32k+4MWDBjsZEgDuB+a9//avJXX404M768Pk5leDOFa6/9KUvHRW4v+c97zGrr7Jz9d73vtd0agj0Cu4x/fHWyo2iQKyDe3X1Nrnj9h+KC1HvJMC3wN5isQXFb/VKxcxSsB0ySzmc0tLUAo+KzXTom5pb8fcAOtawtCQ7JAUR+eSkFFhSRAY9fuOYKCktkm17dkk/MHfbjno4YhKkeOYMTFx3S+O+PSjTgg5BkpyxfJWcuOxUWFiyAfrV8tyGJ6R/qNtYYVYumC37EWnfsK0G1QrKqqolsuq4heId9MlD/3gSdpokmTm3HPYcGwLbydLtt8oWAP2KuUtkPkC8rWWfJDiGxCs28XmGAOxeCQDUe3rdsm9Pl7S1N0hmrlN6+waRRREJX7z+ELgfC3cyJ47R/hLeRluAKRodOFGJqSMjwV0XYIpGQd1XFYhNBY4E7uzsMygwmeB+1113yW9+85sDkBwL4M7Firgg1H333XdU4B5eO2MqwZ1LlZ9zzjlHBe4f+9jH5MUXXzSTiJmjn/5/fscouMfm51prdWgFYh3cW1vq5bln/yZBALsVjnLP0KB0d2EFa4tPCktyJDHFBahOFSuguAMB2aysTFhgAL2dLTKIKHdqqgvvIZOUR2TXrnq8XyhDA4MyMNQvnT6vdPd4pLWtV5LS0iUXtmuPdxAWld2wwwxI1ZxZcsUFl0pZdgnA3CKDNo88t+6fsnr9Wjg6uiQRxvsElx02eavxwLvsDlm0cJa4/Hapa6yXoD0gMytzpDAnVzJScwTdCHl+405ZWFYos4tKpaZuj6QmAcZxfD8i/QM9/WIH5Hegbo2NfQiI2yRgHZReTKi3w2tflFZ07IB7SUnJAcsLb19mFdi/f/+4P8sjF3+iVYaTXS+66KJxl3mkA9UqcySF9H1V4OgVGA3cuYpmeLEepkTk82MywZ1ZU7iY0wMPPGAuKBbA/f7775fVq1fLTTfdZEYeo/G4M13jli1bzLVQP3rBpxLcmf2HdhnWg9to6SAPNzk1vBjTs88+a0YzFi1aZEYjuJK3gvvRfwa1hLdXgVgHdz+AfWCwH1yMWZ+AYz5/AgBxgSvEBu+31e7DRE6POJGKvLe7XdyYpNo/0IP5l/2YpNoMb3ubpCc5AeteWb92p2Rnlkhbax3265Et+5tgdRlEoN4uOVjFOTkHk02tHultaZaCvAyZN6Nczlh5pmQmZWLCaIK4UlPl1Y2vyN1/uQ+ZqTpxvm4pKykAlCeZSH9BXoEUFeZLEurSjSCPKwm2ygWFkpHoxITWoLRLuqzeWS+lGVgkDj77N3dul3mzC+F2wWTWoT5JTsjA+kiD0tnTLX3oUCQlJcuAewCBdov0dfZKWX7JsQHuHNbmEuD8O7yNXDU12o/JSOsNF16hv5FDsJO1KbhPlrJarirwbwUiwZ3AzigzJyIy0s6RNn7O+XsY3PlsIWjTisdRt7S0tIPSQY4EQE5uP1w6SFrzmF6QlhTmLD8SuNO6Q7Dfu3evqSctGytXrjTHMWDBvOmjWWUeeughufjii81+73vf++S73/2ugWmmyeWEW4L2z372M7n66qvNPuxE0Bby1a9+1QQpxgLuBNpHH33UlMtIe1g/pmIMg/vMmTPl4YcfNr71sH4j70fWgfYhbpycSkCmx51zjkbzuF933XVmUSRunKNEQGe6Ri6iRa34vL700ktNSkluo4E7F8xiZ4Ub681JvuEFmAjuzG7DcxPeC/CFz3uA18voO8vlKO+dd94pn/vc50zeeX7/8O/IkVr93KkCsaBArIN7Hz7nu2uqAbdYpRrWEzt84PX1jbC+JEpZeQkkDGCCKjKuwD/CwLcFv1hg6Q7gDww1GCH1wYiCqDazxqCv7nH78Uzokb7+Dtlb14TI+wCePQBjZHWpaamV7r4mKc3KR/RcjP88LSldyosrJTMjRxqb22THrjfl8UcfRjryRPxkiPgc0tHaI0MAbD7H6mrbpaggV/xuWHrQqagsz5KiHPjsEfEPZBTJS1v3SmUhoufZDqlBANmPN3Ky8zBp346Acgsmtw6IB52MBEey5MAGNIT6dff2w1fvlERr8rEB7iMhm1+c/JKL9MBH8+HhA5i53iNXWGV0jK8ruEejpO6rCsSeApHgzmcHAZUL7HAj0G7bts1AaBjcCXScqEjPJIGSEPjGG2/IihUrzDHjBXdOgr/yyitNGYeLuHNy5GmnnWZGBGjV4KgfM9JwY90PNTmVNg8ex42T3nkcs8ZwO+mkk0y6RcJyJLjzmce0kATmsYA768P9nnnmGVNuOD89Oz5hcKd+jFJzFJMdjRtvvPEtq1fzNUIzN/rJGS2//vrrzSJKo4H7/Pnzzbm4ffnLXzY59EeC+49//GP5+c9/bvYZDdwJ3tSBG0cM2BmIBHceQ487LTLMksMUlbwPmMrzqaeeMvfDBRdcYH5nG/E69+zZY4BeN1UglhSIdXDfuXOH3HzLDficOQDYdqSCtGEiahtg3Y6ASbY4kCbRAZh3YUVrO+DWic+ew46ItjMRk0Lt+Hci7Cz4Hc+vRKRwtCNKn5qSaspKTHKhQ+DAvM0E+Nb75IUNL8Dislfeffq7ZVbFHHAdI/voCKALQPAfQuDGB/rv6uwAQ7pp3JH+nj6TlKQHkf2evm5pb+2WvchqE/AHpamtSRYtni1nnHwKMtsgYQrO8a8N6yQvzSslWU6UFcDxbowYIKUkMtw0t7dKcXEeRgz68Z7HZNJJT82TgCVDdlTXitMznA4ylm6gyagLITsyzztvUj5Ix7sxew0XfgpvjD7Rj8oHs4L7eFXV41SB2FAgEtxH1uiTn/ykyUYSCe6R+zDizaguJ5UeLbjzOcOFm7gdDtwZgOCk+BdeeMHsy2hwOLMVwZ8QP1rEnV98hMjwhPvI4wjrhOWR4M5Jr4R9RszHAu4j9WOUnNlyIsE9ch8CN/UbmdqXCz8R9FlXPsv5w6xgh8rjHlkmwZorWo8E9+eee04++tGPHhLcI8u48MILBfPB3gLuvFd+8IMfmF1pv/nQhz5kUnlyYjE3jiCwfcLWInZgxrtgYGx8OrQW01GBWAf3jQDdq79wlfiRRMWHyZmBABHagsmjDjwrHPC9IzRu8rqDsZnTHR5xs4gmXnBg0qoT+9nxY4X/3I4fgjg/mxzdtCKvu9PsA9BHBN/t8krPYIcUOAsRYUfUHekbk9BhSEJgwYmovgu52NlBcCIc70KHgc+iBOSW5zkc7FjYUS46BC50BqzIauPnH0w4teEPQvCyp6lGHn/+GTmlaqksqpgtHegANDbVmXSVTbX7pRmZceibd3uxkGfQJzmZqXjOuSS3aJbUIZjTWrtv+kfcR0bb6U3l0PHIRZfG+mFkQ5eXlx/oCLAcDh8/+OCDmACRquA+ViF1P1UgRhU4FLinp6ebyYiMtL8d4L5q1SqTFYbgdzhwZxSJqRqZQjJyI/xyIikj6aOBO/dlZhQCaeTGyPcrr7wiVVVVbwF3TuhkJJujAdGCO/UjuLJDEy24h0cVIldu5bOYz9/RIu5jAXeWybZkGaNF3McC7klJScLOHLdvf/vbxm5EGw5fo5c/vBESaDFirvnIkdoY/QhotY4xBWId3Le+uUW+++3rEO0eNLYXs3DSkBuRd+Rz5wJF/UOAcCyOhGelG5ldbIRzWF86OrpN5J2pHwnzZDQubuTGxFQu2sQJoQ4AfhBRdS+i22kYIcydUy79HthoYFnxITMMP7suwHgCoJ154T2Y4WpjR4ALOSGToh052Lk4E7MtOpDxJhGedLvDLg5YelKcyfg3rD0JVsB+EkAfeeORiXEz8tIvmzUHE1TnmsWhHOgEJGB0wIVRgwDSXLoxojnY1y84CyLxPbIX+dyzMzMkMz1Fdu7aOb3BnT0hrqoa9rbTu7lv375xQzs/y1zoiWWEt/b2djMh4cknnzQRIY24H2NPPL3caafASHDnw56RZubqJpDxefJ2gDuj6PR/83lzJHAnSF911VXGT077CL9saGmhH5xR9UOB+/r16+UTn/iEbNy40TwXCddMk0gIJRiPjLjTC89RAHq4xwru1I+pc6kdNWTdogV3XhP94oTf8EgBF11iNH284E7vOzshLG+84M4RFtaD2+WXX26gndd27bXXCrPwcDSWGy03tCFxzoRuqkCsKRDr4F5fVyd/f/ghSUlLIm+bVUX37NotzY11mADaJn3gMI+n36x+OjSEhZUQEfcgOt/YhJWNYZGx0QrjSpIs5HQvysuUAWSkoY2FK6ZaDOTbkHAA2VxwXEZlmXisbumrrhdPVx/860GMYGLlUkw2TcvIRJn16BPAP4/yrUif7oDFhp0JPxaFsuN3O1JKurG6Khd1SgDYp6SnSSdsL1YHwByvpealiSXZKVZ0NnIcgHlE+7kQVCLPjaw2AUB/AmA+DbngE1MzJTE5QfKx2mpmSpp5drrdQ9MX3AnthGwzXIKN0M5IO/8e78YlrvnDVGLcOOGJE9XC0XtOdmKUarI2nZw6WcpquROhAKElnHd8IsrTMqJTgHDLKDJHFRkJJjCPXC16tBIJl93IjMBno4lIAWhHWzE6utpM/N58zjKKzWvkBOAEfNHREsRrDD/nJ/6s4yuRoyScB8CgDr+L2CGabpF2dgw5YqFb/CsQ6+BeV1cjDz1wj4lMuxF1Z7S9Bn5vP+A7HfaWvp5eZInBJFMsstQ/5JPk1BTkPe9CfvVGSUhKE6ctwUS+c7PSZWZZAWDcC+CGTx4LKvkQbbfi/SE8W2ywxbjgL3cHh8Tf1CFD7XguDnnQKUCE3p6ErDOFsq96F7LBOCSAMqzgSxtsLXyGupEg3omIO732nV29yDNvx8TWBEnLy5YarJrqDSagwxGU/LIsySxMk8ZdNZKElJFu5JQPYuSAk2rnlRVjBdUe8zxLwHVJchrcPhapzEiWLNQ3KTVBZs2ZOT3BnQ90TrYK+9oJ2Lwxw9GPaD9mjLCFoZ3H8guEkXb+RG780uPPZG0K7pOlrJarCqgCqoAqoAocmwrEOrhX79stt//+VgPLg8hv7kGWlQaAtdOVIcnwuPv8XmSKQSAVAD0AD7wTkNvX3Ykc6Q2A+EzkQkdEGxaZbGR2WbRgllksNCU5Sfbs3WHA2G5xmpFKK6Lb7hTMn4E9xdbeK0OdfeacXqaisSVLRm4eAsBYmAn2mKABd06WtZkJqx5MPDWZbfBeRwdWUIU1JwksmpWXC296mwz6MakUcJ5TnImoe7K0VrdIChaUcsPbHoQ/PwA//gK819jcjomo7BDANoMouwf1mp2eIKnwxyclWBAcXji9wJ2AzWgRoT3sf2SEpqGhYdwZZBgl4VAzJ55yY4SHK64ykjJyU3A/Nh96etWqgCqgCqgCqkC8KhDr4L5n93b5xa0/EA/SNfq4ipLVj8BpPzzj2eJFNLy7t9Okggwgr7sXgVWHiYgPSR1TRqZkAuSHveeA/OIipF1EhL2kpFA6kavdZ/FglDIAYG4SV3qyJBXnwisPH3sXIvsdPWA+gDsnlzpSkcGmEKke9yALDSAcK7dasUqrA5F19wAyzSByzomwQYTOm1vbzEqpiQlIF1lYJO1d3eJHKksbbDCJWIkVIXsZ6nZLGibE0vrDsixwtBelJMggOgAWlBvEOfqtLhlESsnyFPjnPX2SmmCXFcuWiAU5iqfFyqmMrhPYw8ORHKqkV5XDlePZ2Ang7H9ObuXvjLLTFnO4TgCHbyOz14znvIc7RiPuE62olqcKqAKqgCqgChzbCsQ6uO/ds0N+/csfihsB03ZE0rv7egHbXrMCah8mp7a1twGcOUHUgmg1crrbE2EXdBheS01BukhYWJgVZhDHpaciuJudK6eecSJWQoXFxeeWdRu2yuat2yQZVpp8TE61ueBh7+iXgeYO3BjIVkPfeSImh2Zmy44dm81EVLIeJ7068R4nktLR4YKf3onzNLW0GbsLJ6rmFpZJXUMTFoOwYNIs7DMZKUj77peBblgTnUnwy3MRKaS4RKejPDtFBrHAFPoKps6+hDSklxyUyjSLJHh6sTgTwH0pwH3t2rVxD+7MvEBgD09CpV+TPs/x5mmn1YbQHvZ5RnpAp/LjreA+lerruVUBVUAVUAVUgemnQKyDe03Nbrnvrp9L0OOWDW/skJr6ZlhbBIsdlcigZ0C4oKZ70G+yvzB6bYPPPDk5URpglcnMykGk2ympzBWJNLY2gPvs2RXy7ovOFSfSONKP/vjTL8rrGzdJSnaGFMyZYcDd39En3fCmW5DOEQVIUQnSiiMzzMZN67BgK5Z28gRkoKdfUtNSTEpJD+YIJSalSDrYsbUNNh5E2BNgvckEuG/bUQ2PfCg6n56XKvYUi7Q0dCPNJJwcWBWWWW0QGZby/GTxIdouARzrShZbeo709A9IicsniV5E3JMS5IxTTpse4M6c6uGJS7TGjBfYwx9HTuziZCJ641keI+2xsCm4x0IraB1UAVVAFVAFVIHpo0Csg3tDXbU89tDt0tbUIk889RKi5FbxITKdjhSJDkSymxtr4XvH5FAEcPPzswQoLB6fSP3+BsnJwgqmoPzErn7JBmy3AJKXnbxcLrvi3fCs52LRpH65+94HZC3APRmQnze3Eplm4LCAL72jtgmrs8LPDq4unzHbTHRdv2G9ydXuc3uRln0IUfgM1MUv/QgWW9FhyMIKqK1tnSZfvCvFJTlFpQD3vQgEI0UkAD8lB+ki063SUt0hVp8F8G6Vru52SUYEPzXZIlk5xeKFZ59Qb4XNp3ugT+bnpEkScroz+n/O2edOD3BntP1ossWM/PhxsgE7AkfbAZjoj7WC+0QrquWpAqqAKqAKqALHtgKxDu7Vu9+UP/7yO+BWmwyAyAOIg/cPeqSlvUvSkrHwEXgtiMi4BVF1O/K3u7FHbUOP1Ne0ShYi4EP9yLTV1iOFfovUIHXj0tOWSPEcrGCMjDAwwyNAOyRD8Kf4kUu9Fzzp9g5IDm6JBGStsRrzPFdrtcDJ0YdFmpJRDWS08iOi39AoudnJsLDAogMfvD9ol4bmHmSzgVXGLNqUILk56VKMzDIuV2hyaifyuNf3dkl+Upa0NnbAM98ogzg/004mOrzy8SsulJIirt9hlR4Ej5ORFnKou1+e+dd62bu3US5633unB7gfKx85BfdjpaX1OlUBVUAVUAVUgbdHgVgH9707N8hvb/yiWUGU0XSx+DCBNEm8PqxkavVimaIhoLoHfzM7jEf6kWN9644Oaa7vMxkB/UjVmAPPeqbbI7uDbllwylzJKkLOdYC+hYFauGGw/KoMIrvMfqSU9PoGZCZyqqcmpOI8Vtm0dptkpiZKQQGy0TDNblKRFJafgMi7S3radkln8xacoxMOF5c0tHpk1/5OTEBNRBTdJYUZNplVjPS1TmSPQXbyBpS/o7VbZhZUyObXtsqendWSgkh+V/eAFOSny5WXHC/LF5bCgpOJTDluycTcyd21HXLLHx+TTVv2SQbOPy087m/PrT31Z1Fwn/o20BqoAqqAKqAKqALTSYFYB/d9uzbKbbd8GVFt+L9NdD0oHUjs5wnYsKIorCeBQQnCY84VTb0+TBTF640dmKuYM0vqYbMZaG6UxJYOcfR7pSPZJiXzM2TuzFygPiay4hgPLCsOWFt6EfXei8muAwD3TGsGovbI7DKASaUte2RxRabkz0oXFxZP8geyMAm2QtoQOV+7+imZNwNR9eIUszJqa4dXttQg4o5UlSmwXWcnemQuwN3pRLpJgHsjJtW+0dQtnaifpxvdjdYamVlaLotPeJdkF2RLnqNBFpcjC06qQ4Zgv0lMypQ1mzvk9/c8Jnt37pHCLCzgNB0mp06nD9DhrkXB/Vhpab1OVUAVUAVUAVXg7VEg9sF9k/z+5msAzNCDNmb8hbWRxI0FjAoLspAdsguOF7fJq870kH5LonQOZUpR+VLYUeplx+aNkgxfegIi5NYUWFhs7TKzJF3c8LsnIKOLxxfAiqdW6fXaZDcy1wzCzpLjyJLd1cguI0lS4OzHvzuluDQVcG7FIk8uqW91yPa9e6SrZb+cUFUpJaUZ4kJik+ZOt2yubkZO93TYeFIkw+WXOVh0yYFMMgT3JqSO3IRsNb5AkeQmFUtP/S7Jy8yRhcedjYw0Vkn21Yp9sF4q5xQh6p4qHf1O2bA7gEh+l+zbvEa8bXUK7m/Px2JizqLgPjE6aimqgCqgCqgCqoAqEFIgLsD9pq/ABo5854BtPyamNrUjd3rQIYVYZ8cR7MeCSB6xIjUjF0sKwvLS3Jsgbd3YH1lbBuBxT8/Jo41cMgDu+a4eSU/0iRv+ds6R5Po8duRd78Gk113dPcgQMyR5rixpaEuW444/W/KzkqV66xPi9HdgESQ7MtF4Zd0bzSY1pdPqk1VV8yQnP9Wkh2yBJWd7bQusMbDKIAtNskuksjQX5SPbDXzyLUh4sqMdWWcclVI17zQpRpS9v7dP9jc2SZJjQMoy3LJ0VoHUIp15Th5yzXdbpa0vCws3VcAH75E/3PJ9Bfd4+uAquMdTa2ldVQFVQBVQBVSB2Fcg1sF9785N8usbrzGRdm5+AHxrJxZGwqTRfGSCcdgA64iSWxA99yJlpB8rj27e3So79jYB0JG3Pa9EMvLKMLnUI2kpNkwM7Qcke2CpCSAKbkNGRj+ywADc0SGo6e8CH7ulMDlf8nKXSkpilmTnZcqOrU8JlmM1k067uvrkldU7sGIqFmqyBmXRotmSV5yNVVQRte8ZlMbOHrNaqwMhdgsmt2ZlpLLWsPogfzs6C23oGCxZeJasWHAmMtXAa2+3yJ133iZvbnpRVi2pkLysDGSYgcc+JVUy8yolMWsuFoqyShYi8Lf/6gYFJYmbEAAAIABJREFU99j/SP27hgru8dRaWldVQBVQBVQBVSD2FYh1cN+1/Q256fqvAtwZcUcGFwB394AfkXebpCbCW56AbDMD3cjaYsfiRcgpg9VIdze0y67qBslA5LuiaCZytBdjHw8WUrKI3deKiaxu8aIsJ1Yv9XmxCBKOddsC0mtFhpnBfsly5khFaZV01tcB4FOluWkrFjx1IfNMkvTBp75+3XZkqxlAJhiblJUWSnJmkjhczD5jlz5kqHEi93vQ60eGGp8B+iCgPQCvTxCQ7kH0ffmSM2TpojOR2SZJutqb5OUXH5dXX35aFs4ulsREB+qVgLTk2VI+e4WUVS6Tmn07YervlS1b1iu4x/5HSsE9ntpI66oKqAKqgCqgCsSTArEO7ps3rZevf/nTiLAjl3kQK9kD3C0A24REZJYBjDOfe2trI6A+lF89aPVLa/+QtCDynelKkKIcgHV2gQwhuwx4WtobdyHK7jZZYVKTk5GlBgseAfC5umm/vxd2G0xbdSMt5CA6BljQqSQnFZ2FIUTHk5AjMkV63UFZ//o26evtlkSrRUoL8xBxz8eE0mTYZZDjxoK88SjPgQi+X7DwEuw4yFXJ/8SDtJEdWME1L6dCli0/E+kes2X1C4/KhvXPS0trm5xwXJUUY20iCyL2CWnZUly2CJNcM+X1l5+Uhn1bJK+sWME9nj5cGnGPp9bSuqoCqoAqoAqoArGvQKyD++trXpWPfeRSRK/hY0es3AZYTsYimekZadKDWarpmVnS09MBywkyvriZ2zEoLf390ovIeF5GuuRk5EgqJoB64RFPSnJJe1u9WTQpBXCdmJRoVj51oSNAu0y/ux9Z4kUGhgJYOGmf+IawAFJluRQXzTALMwVgjenpd8trL69HLvkBsWFxp6K8XJm7eIFkZGaaxnaT0BF5d3HlJkTybVYHgB4v4Y8PKN/U1Iiovk+Ky+GNzyyU/Ttel81vvopsNk455ZSTpayoGKVgb1eKFJTOkYy0DKnZsVFeefbvOEc6OgBcaUi3KVMgmg+MgvuUNZOeWBVQBVQBVUAVmJYKRMMhkylAKnKUz5kz5y2n2LhxvVz9pc8gMM4FlrDgEiahOlwuccBv7ocdhauUMteMFRH3IDLEWADTTYhe9w+6paSsFFYa2FgA5j6AtAsrlPqQ653o64KFhbBOUrfyD8o3iWtgoWnvQKrHDZukr69H8nOy5KTjTzXnh1EHk1M75fl/vYiOAKwvsL9kAtgXVy2R7JxsMyKA/DE09aCLIagvF15iV8AkxEEd/NLZ2SZ1+/ebjkVWRq7YvH3S3dEgfYjkn3P+hZKCbDQDA4Oyp6ZGBj3oGBQWyQxE2lsbalHAkIL7ZN6EYyk7mg+MgvtYFNV9VAFVQBVQBVQBVWCsCkTDIWMtczz7HQrct2/fJtf/+IeIWgOuAecEaPhiDAiHSDuAiZ+AaPCxBfYUAcwPIOLO7DPJmNDJSavIxm5g2joM0Zw0ygmjFkTDTUH8D2WaeD1+37ptm/TA0kJbjg8LIZ12yuliRxSdq5/29HTKxo0bkX3Gi8j5kFTMqJRZs2ehI+E0HQKueooUN2JHPYn6FkTpQ+AeNJ0HNyan7sQ1NTS2SFoqcsPjfS4kBTe8LF5xgiTDt9/VjY7D+nXS3NZqJqnOxDlmVJSLCx55jbiP5+6awGOi+cAouE+g8FqUKqAKqAKqgCqgCsR8Osidu3bLT2++laxOvsY2HMEGtPM3C6GdLzN4TnrnIk0AboI4QZ3wHD4GhG+yu7AkOtADgHFzMH44qdWH41rb22TH9h1SWlYOH3sfJo92yKknn4zouRM7+RFpH5K2tjZkl+mC7aUZowRzpbSkxKSDtJDsEWsPwBsTROTf9BPQSTBAzwmq5u+AsDOyb1+NGQ1gFplk5IdPTkmT/LJKSYIvvx1R/TWwCLEuLqzAmpebK8uqqvCeU8F9qj+zCu5T3QJ6flVAFVAFVAFV4NhVIBoOmUyVDhVx37V7r9z6q98Zy0noTwiEg/7Q34hAGy4PR92D9JYPb8RzBtdN5JuvEfLxw4g7M9QwCm8WdTJR+yAWdfJJXX29tLa0SmXlXKmu3i/dPd1y5umnmxSPfj/SUCJzzSAi+q2t7bJ/f60sWLAQmWXKDLSbMtF5YCcgNCSA/gSj5OY07GCwuyCyds0a2bN7DwLzLpkzayZWT8WkU0xiTUEmGResQG2w06xe/Yo0NjVIAhZ2csIOdMLxJ0hWVpaC+2TehGMpO5oPjEbcx6Ko7qMKqAKqgCqgCqgCY1UgGg4Za5nj2e9Q4L57D8D9l79BWkWE1OlmZzQdP9wI5ea38GxNY4EJUzshmu73kBUmhOnMSuMDpPvMIcxEY94e3o+vumGN6eroxKJJTvjRu0ynYGblbDP51cYOQsCLrDReqaurk717q5HHfYmUlpYbj7ypEyP97CoA5AOI0DPSbiL/+GEHwQdf/OpXXsGxe8TuSpIZ5RWyeP4cZLxxYvXUJExmFUTzEXFf+5rsr60VJyw4vKyFCxbI7NlzFNzHc3NN5DHRfGAU3CdSeS1LFVAFVAFVQBVQBaLhkMlU69AR9z3y6JP/NGkbh50nB1cDoMxovJWR7hChm0miw7xuIty0yDDaHtpCf9uRutGPMo2txuwyHHmHxcUDeLcQ8AHeCOxLKjK7WJEhJnS4V9xDQ1JfV4sUjq1SUVEpZSXlocmrDK2jNKuJ5oc6CnwtFHEPjRC44Y1/c8sbWBBqECkqfVJQUCjlmHzqQlSdueitSEE5gPd27Ngh9Yj+83hXYoIU5BfA647sNppVZjJvwyOXHc0HRsH9yHrqHqqAKqAKqAKqgCowdgWi4ZCxlxr9nocC9+hLmt5HKLhPcftG84FRcJ/ixtLTqwKqgCqgCqgC00yBaDhkMi9dwX1s6iq4j02nSdsrmg+MgvukNYMWrAqoAqqAKqAKHJMKRMMhkymQgvvY1FVwH5tOk7ZXNB8YBfdJawYtWBVQBVQBVUAVOCYViIZDJlMgBfexqWt54403dOXUsWl10F6LFy8ex1FvPSSaD4yC+4RIroWoAqqAKqAKqAKqwLAC0XDIZIqm4D42dS133323gvvYtHoLuE8EvEfzgVFwH0dD6SGqgCqgCqgCqoAqcEgFouGQyZRRwX1s6qpVZmw6Tdpe0XxgFNwnrRm0YFVAFVAFVAFV4JhUIBoOmUyBFNzHpq6C+9h0mrS9ovnAKLhPWjNowaqAKqAKqAKqwDGpQDQcMpkCEdwLCwsn8xTTomwF9yluxmg+MAruU9xYenpVQBVQBVQBVWCaKRANh0yzS4/Ly1Fwn+Jmi+YDo+A+xY2lp1cFVAFVQBVQBaaZAtFwyDS79Li8HAX3KW62aD4wCu5T3Fh6elVAFVAFVAFVYJopEA2HTLNLj8vLUXCf4maL5gOj4D7FjaWnVwVUAVVAFVAFppkC0XDINLv0uLwcBfcpbrZoPjAK7lPcWHp6VUAVUAVUAVVgmikQDYdMs0uPy8tRcJ/iZovmA6PgPsWNpadXBVQBVUAVUAWmmQLRcMg0u/S4vBwF9ylutmg+MAruU9xYenpVQBVQBVQBVWCaKRANh0yzS4/Ly1Fwn+Jmi+YDo+A+xY2lp1cFVAFVQBVQBaaZAtFwyDS79Li8HAX3KW62aD4wCu5T3Fh6elVAFVAFVAFVYJopEA2HTLNLj8vLUXCf4maL5gOj4D7FjaWnVwVUAVVAFVAFppkC0XDINLv0uLwcBfcpbrZoPjAK7lPcWHp6VUAVUAVUAVVgmikQDYdMs0uPy8tRcJ/iZovmAzPR4L6+dqe0DHSJWCwSCFrwl1UsAavYbQ5JS0uXzMwcae/skqaWVslKSZF8/DsjMVls2F+CEC4YEL/dIpve3CjN1fvF4feKBa9Z8UeCfhaLzfwvtHswKAG+gvNYbTin3y/4n9nPYnWIP4B3gzgWx3Nf7hMM+MzRFit+D/pwbqsEfAGxWe3i87M0FIH3gyjEasVxZu9AqGyeC8eZk7JU/M49/IGgOdZmxzlNGTgnjuX7FhbAEky98A9Wn5cjNtbC1IuloGpiF7/4eU0WlGP0E+yFv83+QbyP46FDEOX4WZ6Nb+B9KmSz4dx+ceBvG8rg+0G+xndNAbxGCkOt0S74t8WCK/VBY9SV+wVNnUN6mOvEYQGfX2w2O+qP8+O1ADRjXWyoIzUOoJwg6mQ1jcPrgCLYl9cetGJP1g/3gA1V9/mhtwtl4W/BezYIaeRkMw1r5vV6cR6qGvoTqj9UoC68P9B+fN+Ka7XjdS+vlUriHDxnqAFxJOrO9g/Vh3XEPvjdj3Nyf+pAvZwow857AOflfWbB6z4cb+5dlu/1icOFtjJlsG3N3TB8/wXEwWNwjXiT/5k6H9jM/uYGZSuGroh1o7Qsn/dH6NDQ/Wmqz3JCx/EYvsmzmXYZvjdD+3BX3tu8Q1hzL16Frn7W3YkT4G5Cu9hxMpspz4c/uHarjTexWHA7O3kP+t24d3AYTuWx+lEK2tvvFBfeRWvzjpQAG8/cQkG5/IpP/Pv69DdVQBVQBUZRIBoOUQGnXgEF9ylug2g+MBMN7v/YslrahrpD4E6gIVAE7eJyJEhWVq7k5RXK/oZGqa2rl8KsLCnLL5Sc1AwgAuGHhwVlyOKTJ555XHas3SAOQJP4PQA+AIiBXMJvCHYNtBOyhkE5QKAD/bITQBga8hBIiVXAQ3ALQYzE7Ud5RD2f14MXA4A21NVHaALkYj/CnhVA7ExMMGBHACe0R56XJwifxwAVIJkdFe4fCBDQbAakeYxBdBCZw26V/v7+EJQZxsU1Yx/8bxjcA5JkFxkYwvUGnQCoUCfBSZrjMai+BZDtdBBWfeL24DrYuTCdEkJgCLqd+AFSA9p80u9xo6xQPUythjsjNjvADp2i5ESnuAcHDGp68b++wUHp7euX2uo68QY8uKagVJZXAFxdsn9/LTQC0PNaUScb4NCCVuG1pKYkSHlpsdTWN4rb7cX5oTnqHLACnB2AQKtLHBa75OVniyPRJU1tLWhvIjk7TrgGdAwsNpRHgsQ583OzjU6DuEYr6mqwF41jd7KzEBSX3S4JaM/UpBTp87rRqqyPHTqj02Lqhs4ByDSAfXlxadjP7R4yOviho93lNPcUOxsEW+qFqoY6NrxLeB/gdXYmQgCP4wIA4+FOSgD3Ke8/brZQ04Q6KIazeU52kMxNFwJw018a7nDibd4nEX1QnI89l1Cnjh049seovbnvyMzsWLHjYFqRu6HzZO5B6Oxnp4IK8XzofLCDEkSHiq+wc8QODevnHxJxWGUIuttwL1JPmw9l8DirTwZRvtfhBaSjM4M/oHhD81Z0ugV6+9AhYFfzq9/8/hQ/4fT0qoAqEOsKRMMhsX4tx0L9FNynuJWj+cBMCri7ew2oENxNNBjgnuBMkJysPMnJKZB9tbVS39QsJTm5UppXAHBPB9SFItMEIy+iew889IC89PiTAAvgK+AlCMjw+TyAX7ukJqeIF9A5ODhk4IXRQx8ixF4fwJ1Ra/w7JztL2rs6EC3F8QDXIMCcEeMgwCw7O1NSUhNkoLeH7AzYBywOB0YJ7gRglunFeTu7OiUzO1ta29vFA4gkcDGizgi0E3VhRyIJIJqM0YO2jk7x4zx+AA4j8Da8H2I1iyQmuHDtWdLY0IAOgxv7IfYJ2LJyn2FYJbDNKi+UpuY26e7D9WEfwp4TF2Ui3Pjbgkh1QX6u9A70SXNLm4EpKyLfhEYTtye0o+7Febm4JK/UNtQB8YClpjMTGh0gHFrRoUlw2GX+vFmINA8xSAtQFxmEXh24jje3bEfHh+Dul6rFi8XpSpD1mzbh/Bx1AECa/gij4IxmeyUzI1WWLFoo67BPb/eAAWg2vx/waqAa+9qgydKqRWJ1OeS1DRuN9jbUjkURjqEq2tdpOl8L58+VTozM1NTtRzswSo12MjzMdgTs4+Ci7FypWrREVq9fi84JysA5QoITt1k4/oZmuVkZMqtypqx9fY25R2yAfxPxBh3bAbBOtOXC2XOlIDfHdOLcQ0PoqCQYPfZV14oHIw52tjc6TEZDRsk5qmEPdc6oN1/nPWFHe9pQrhXXb0Zj+PtwRzLcsQr12UIdKbYXf8Llmtd5jnB78fYODS2hQwaADvVDcCzua14f9gsGeP+iboR3dqw4nmCi+tgT9WOnjl1oE3GHduxMOZPQ+XHiPQ86RwP96ORgf2qRhvZ0oINjup4uGezxi6ffKUFvAg6HXpD16m9+a4qfcHp6VUAViHUFouGQWL+WY6F+Cu5T3MrRfGAmGtwfeeNl6fSGIriGhY1NwgbocUluTj5+CmV3dQ0irm1SmpOHiDvBPc2AO60IjDK6ARZ33HWH3P3r28QOcOcoPQskhDNqXVFeDgBzS11dgwlNEpLBlwZnGGCljYIQWVO7T9rbO/Cy3UTdTdQeYLhwwVzJzcuWvj5YenCgCxFhglHIFsMfRvTBKaDF/XW1kl9QgLLqpK9/AB0EgDvqaYcNwekIRX/TUpNQXp7U1tajjrAa4Id1IsSFt+TkRJk5s1J27tghXkR+fYhKswNgBzwHURZBidC4bMkcqa6pk7bOARkyIwkANtp7zHAE0BavVVZWICreJ3ugoxnVQMcoBO64SkIg6j13RgXqFpBtu7YjwhwCeyvLQL2MTQL7JQJgTznpeIw2ANzxuhc/bmjc3tYpmzdvlSGMSBBCFy+Yb8B9wxtb0EYceQhFfgnu1NWCTlRGWrIsWrhANm7ZIj19bnM+Y7MhvBMCCe4QtWrpQhP13bh1h7keRu8JmqZzxeqxw4NDly9bKi3NzbJn396QVYbnGY5w41cTEi/IypaVS5fLc6++Yqwtobh3KKrN33gzICCNDmOGLJg7T5595mlj1eEohrFC4X1qEgTMn37SyVJRWgLbDO4zjFLYXInS2tElL778qvQPuk2ZhOFw+eZuo9b44f3G18NR9XBk/QDkE+CHRzoI+qbDMgzrNnYACPfsAHC0AJ0Bdk6dsFyFbTTsBLGDwWPYdna854R1x+HiPcZ7Hve3BSMaVieOxb4cdTJ1w73jdALKQ8clODHyhQvMyHRh5GIAbd6PY3CPAvg5OoJYOz57Hhnw90AbHzqXFnTussTiTpPgUBJGe2ySgP2v+uLXpvgJp6dXBVSBWFcgGg6J9Ws5Fuqn4D7FrRzNB2aiwf3hTS9Ll2/Q2AWMj5gWDtCbAzaIvNwCycXPrr3V8Ll3S1FurpTl5Ut2WiqACQAOgCL9uAEcf7r7TvnFj28QByLp9DJ7PbTBIPKHUufOmWVsAdt37gAEGdf3sMuAkd0QSK1csUxqavYiet1CJAYc0XvOyKlTqqoWS2F+jvQP9Bq/NiPnxv8NeGIEm2BEMHWj07Bn714pLikFQO6Tzu5uE00nP9JWYwck0VqRkZEiRYWFsnPXbhSD6D+gkj517hOyUwQlOSlBFi5cKG9s3ijeIVg7YAEyjhl60BlVxR8nrv34lUtwzmppbOsCSBNp4Vk3IXJ2LGh7EJk9c4axkOyrqTV2DtIxvdjs9NACQUCeVV6K67HI1p3bEYx1DUdpGb1l7N74NgBlNjntlJMA7oOG5wnvQ0MD0t3ZK5sA7hxx8GCUY2XVUmN32fTmVtO54vUYhzfBndFcHJeRlgJwny/rAPd9brQjOxPGtM9rgBUF8OmCVovmzzavb9mxSzzowPjRyeOICjt4IalgXcF+xx+3QpqammRvdTXqwZEHwim9/oRMWFzQxoWIuC+av0heXPOqeIbB3cSxzXAPI/20hFikGG0zd9ZMefapp0I1B6wTlM37KM8PUD/j1JOltLAA2rFdeFyC1De3yiuvvi5utLkbnTGe01x2yMhuuhMh5zrZl5HuUDsaP7pRiTKH3vexg8IXuC/7FGEPP20t4fvX2GRCsfHQ0aEtZAlDndDhYV+OdcctijLYWw1pZ0PnjJ8xQj9HkOzDliHeN6vQKamcVSkbN6yReZVFkp+N6Lm1E3oOofOWjBGsDOnu7cUIj1e60P49g/2SkIIRmcREHJ4oKYkFEhjCZw/9l1RXsnzkyi9N8RNOT68KqAKxrkA0HBLr13Is1E/BfYpbOZoPzESD+0ObXpFugiBAJTQhlOBBmIa/GdCek50HcN8vvf2DAPccY5fJBvTRiR5A5Ja44gHY3f/gg3LD9/4PHnegKzzfLI52BQsAbdasCjOZbs+e3YBbTrAM2SOITUBpQKIFEdsqRMBrpBGWnADhkvCKXRKcLlmyeKEUFOTIYH8fDvGF8Gs4ImoKJmgBJhnF3Qtgzwf47QbAd3UxQs/oZQjQeH00eKRnJEtlxQzZvOVNY/fghFHDt9iMdxlbCiBoadUS2bBxPawJ0IcTCFEW2Nx40UPAKnLGKatwXfukpgk2GIaWAV52M1GSlwgR0LlZOH8BbCxu2bd/P/7JcmjdYHQf3RqUBb6TuZWVJoq/bdfOEPpTOwO06E6xTfBrEnzep558PF6Dvoy4gwoD3kFpa+2UjZthlcG5PIi6n3zcSrFgdGEjwJ37ha6JdeLcAeO7kSxMPF6wYJ6sB7j3w2Nid6VgoIMTY2FxYsQdx2FcA3WfaaB6x/ad4u5Hxwm2IRNJJ5zihxFgRsFXrVhubEU1sFWZThA6XgRlWjo8AUT0UUYp5kssgVXmuVdWm85BaCSBdpYQ/JoJvNCsrKhQZlfOkOee+mdogmmIjM1oADtDnJR63rlnST4i8+waogeJZrZJfUu7rF6zTvrd6MDgfmDk24xcsOUZ0Wb7mFGMUJmhYkO2Jr5rovpmRIF3CcF9GMlD/qkDaB4qKwTorB/vLY7WsKPpY2eWpeJUXtpcsI8dbeHASI2ZpBzEiJSJ2LM2KIUdCo5ucBozjknNSpKLL7tUymaWiiM4KAPd9TLY3Yh9+iUpKUly0gpxizmlvrFVGtBZbEGn7c3tu2VZ1XyMEJVJcloayodlZtAjORmZ0tPWIZ/97PdCAuqmCqgCqsAhFIiGQ1TEqVdAwX2K2yCaD8zEg/vLAHd4z00WCwJsKOpu5cTE3HzJysyV3ftqAQJe48MuwSTEDACEnZaF0AxSRNxF/vbII3L9N78jTs7Zo9mYFgqAjw9RwdlzZphI6s6du0KwE+IlA0aclMj5hStXVEkzou3VAD+4W0zEllVKTEiQqiWLpKgoVwb6eg248Y2Qt5jRctqCQxMrCWl7qgHu+fnwOlebiLuZkBpyigN4QpNl01KSZMaMGbJzzx7YKoZC2XQ4MRV/E3LJaYy4Vy1dIus3rMcE1VCEmxMyWXEvJsuyTBfg68Tjq2CVqZXapnZYijnxExBorDnDVhFc/4L586QPvuT9sObQm05vM+GW0XZfEBNuAXvzYMuhJrvQCaDHnbAXAkRO5gWYshOD7C4nH78SkMdJlwB3COVxu6WptV22bN8zPLlXZBlGCiywXLyxbUcoqwnbgtfHqDFfADhmpKbKnNmzZNPW7dLr4YTeBNNZ8CNSbEV4mO1rQ72WLJiNjtiA7NtTLf3dncZfz4wnoZEJdl5ovwnKCccdJ/X1dbjGWhP558gKz0sQp5eGf4pgtVq8cJE8t/oVnCc06kDCNRN2yd+orQOjCuUYMSkpyJeXnv8XIvzQmras4ew6bBti9TvPOQtgipEfmo84woPyaxtb5LX1m2QQIwg+1s9k5glFwjkp1HSETCeI9UI7c5fQSyEQH4ZxE5Effi38evi+CHUAQ/uHJqgO38tmwnLoH6FyeDUhixJHhBzQlq9xBIGWKF6D6UoO35922Gas+PAUlGbLOy84X0rLS2AJ6pLejibxDaLDxEnO9mQpL54tTbjOdRs2iQudryBGGhjVL8HoA+dW5GE+hZvzS1D+IKxiQfj/v/rlH07xE05PrwqoArGuQDQcEuvXcizUT8F9ils5mg/MRIP7Xze8KP2AR0KI8Tkz8ggvCCfu5QC0spD+cc9eZCwBjBfnIOKel4Phd5fJbBGGGoL7E7A1fPea65AOEiUQ3EgvtD/gp3JmOYbxHbJ9285hb/OwXcH4o10G/FaurJKGlkZ41AG3jAoT6girsHwsXbxASksLzORU0IwJshO4aKOhVSbU4QhFURlxL0DEtgHR354e7G+uCKDMCYsAV3qJE1GX4pIS2Yr6eADFBHez13BklZSehAw1S5culg0bNhi4D0HgcMQdUVkitQuh8hNWLjYWmMa2XvHRz4zIqomlm9SNFknGXIEyZG+htaEBVhLCNjsrhFuCnclkws5NRbm5KFp8AvZEeJoTTPpBdjw8iNYTuumdP/mEFegYcBIqJ/cCzgDuzYi8bt65z0wK5ZyCRbNhbwEAb9wOXzosGfTwM8JrujDDlo8MdF7mwI6x/s1t4uZ1Mb7Oa+R/tG8w0wtsNysWzkWHqUvqahsgPdIQIopsZZYTlBMAINJH7kc2oOOWL8Mchv2wOjVjwiy6HoBVoiw7KB6MzNjRWSjMzUPGm0pYZdYYrcLpJEPpNUMM7ICPv7K0VPJzsuW1V15CkJppQIfnRRCysa8TdTz3nDMlKz0FHUXccGhDL66hBhlyXlsHcMf5mb3ItH04Wm46pKHzcGSB9qhQOkfea6Zg8/e/M8mE9ufG/Zg1xtRx+DiTDnX47grtRGAPdWTZbuwYhNNZsv6h6D/Pz/siZKMyOZxCHxT8HZDC4kw58eTFsurE4zEHI1eq925BJ8kvbc2dGD3yyJKFJ2IeQTfupXZp7miUhAxE1zEKQwtYAv3y6CyVlVZghMMivcg21NXZg8mqnfL9b/1kip9wenpVQBWIdQWi4ZBYv5ZjoX4K7lPcytF8YCYc3NcD3AVpCs1EU0akCVuIEgKcs+FJzsoAuO+rN+nrDLgj4p4CWDAp6YgcBDNAzfMvvSTXfvZqeNyZn5sGFEI7J0bapKysSFIxGXLbtt2AUEYcadkIRfh9Xp7LIqtWrUBWmVbZuXsPmJ2e9dCWmOCURfPf67wtAAAgAElEQVTmysyKEgAkJuEBWmk1YCSXGU1C2R8ZzQzlDN+9Z68BdxNx74QvmNDHEP4wtPHYFEw8nT17jmyBlWQA/nUXbDGuhETp7e0ftqcEkMM+BRadRbJx/XqTcjHIyDCdL7SHcJIrywPEnnrScuhTI9V1bSYdJIcPeP2kPEa5rTj3fETcBxH53FsD/zcgmqMJhGT2F+jZJgjPgVWGx2zduROWEHRmqAFtFvTUs6OA/ZNcVjnz1BORrYUReD/SS/qQrWZAmtt7ZPOuakSsMQqACY0LEb13Q4tNHOEYzmBDWDRzHk2b+SU3PdV0FjZu2yZ+dIA4n9NYVhjZNp5rtAv98ovnoMPUjc5JnQwhM44NGWnAiaGRAFyLGdHA9R4Pe84+dDqaW1tMnnbaihzsbGDkoquv22SCKYFVpqS4WFavWy8eRtE50mGsMiEI5lgMLSVzUf/0lGRZ//prZhTEjs6bDR2gUPYfdBxQh3POOl1SEtA5YEpRHM/5BXv312NC7pviMdF7jlSw3Yc9UIT04XNQCN63prnYkeEoEOt8AMb//UAIp5BkiWzPJIwAOWHfCkXr2ckNZUfi/WysMuyQMauSAXeMIHCUxkTVh8Ge9UdFOOmax9rs2MeJSdwut3ziU5chBSsAnOdB5iO3u91ku2lrHYRdK1myM2fClsWsQ26kguzDZOig5CHzUSF+/PgQlhdVSGp6trHRDKEO7Cz6fQPytc9/c4qfcHp6VUAViHUFouGQWL+WY6F+Cu5T3MrRfGAmGtzvX/u8DCIjxQFwZ5QUEMSocFZmFtIGZmPCYb3x4ZZiYmpxbpakAKKsZqZmKKsMwf21Na/LVz/zRQPuzPoBv0wIbv+fvTeBr7u+rn23pCPpaJ5na7Y829h4xmA8Mc8QhoQ0aXvT6fNe27TNPDR5vffmftrbpmmbtGk6JDS9aQiBkAA2YDAYsDGeJ3m2bMmTLFnzdDS/79p/idA8eI2DjEh7jqNgS+f8h9//f47WXnvttQCO1WjckwBwhw/VMTwpPboQEzIP/hEfm+Js7NVXz7NLLUhl0IErVEjgygOBAI9LYePLSwqccZeVYQime1DSAVjpYczM4wF2gmEaKDwu4I7G/WTdKWvGCUeQ0D24XZoRDBOmAdynz5hh+9C4d/dipSfwKMmH7xPACTJNQQ4kp5sD+/dbJ17uYo4lcJdkQ04i7twHAF6x5GqKjTpruHAJNxiYdNkXSkYkPtm9twHuOKRE+nvxTD+P8wuDm4DauJAGUAOGV88XiI6DJT/MwCxQFOAuhblQdrDGYmVTwyFbfe0yS8VpRMBdEp4e9PfnYNz3HjnlYFU6+LkMA/fBQu8/cYL9id0F4IpxZz+DaNQFQPORmUwvr7CDFAq9AMg+0K5LV3hIHx/P82N57rJ5M6yj9RJzDmesC/Y2hsIpcJYRC40chvMVc7xm1XWAypPYhtJVUBNBVp+sZUZWFh2BRl/X6tJytOvVtvmNHRQngVRGg5taU81C6JGA9eQ0BlM5Vdu1YwfXV50JFWqqvdQJYiiYw7zvzlsA0RrA7HOgO8yaHq2rtz0HahlSlrWiSsfxYCQVEgGxrr+oCPXzdHY8kLaM//vtwLt+JgCvgi0VG1HJt7QF3UvqTAmgq1YboCPRx/2kIm2YLsMQsiIN+fr1852oSyWXHAoachJ8biKO+y/Ubr/7hw9abj7rDpCndUKRqPmRXtyIIjy3gPson21m2KbNW6wAOU0oKdYqS2tcJnSJ+6qxsd1uuul2B+7tFKA9DBK30nEaYUL1D37jjyb5Ey66++gKRFfg/b4Cl4ND3u/n8l/h+KLAfZKv8uW8YSYauP9gxyaAu7S6YqwDb/Fx4J6BhlaM+6n6cwCvhDeBe4oY0LEhToGjQSWnHthvf/zxT1psZJAhxj4fknRt8kjIKqvKAHDpMNwnLTk1k7/nWCksvFxdykqm4k1eg1a7G4ZxwNIYqJPMQIDuUmuT7UVWcc2SBcyk9lmE4dTBgT5LBJz2s30xnwpiiqeQkE5axyKNeEFxMcxvs3UAXFQkyM9dtpBhvNnFhqYlJ1l5BRr3E8ddbjKgLwC1BzBxL4SRAoXZx0yY/lOAUbHaGnaUU05KSrIDdw3vxvPkWTUVdvZ8ozW391g/y9gLO5/M60OAcEkYxMoXIi+KDACk0Nx3UQR4AUBh5BIKGGYVAHLskc3kRTzZI3QhFFIlkCg2WYWNkksT8NmcM63CMpD66Ep1dnbx1WFnm9ttD8BdYDgZbfu8mioY2WGrhQHv4aAUapVAsSOwHwHQ6fiLCdOqKS2zWoZhO5G6DCCP8jFOzimWbXioEEB0BQVVS+N5JEhnrKez3TXuwHUvqoKZVzmkGMB9pR05coTi5FxgZ+hwftSS0lI4lwHWbsCqppRbKdfmtZ270eCj4Xd9+5ifi8vDkR9xjWZOr3G/+D27dvm1kwRI8wWuZuHeCFMQPfjAXchDlPXV7zp7AfdDx+ts194DXE8BYiXE6gVjjPtbwLkyBrTXt9pAjoPzn/0ocFbdn6soIwFw6foDr3fv8ozJwbwIYaPu9iOZlHdd1J0IJDJe50qG5DIZFVFqbLBGcd22cs0sW7qyFDDe59cgDv/1WM65b6CHf3EPWB7vtzx78YVt1hnps+lXVVtONpasgyE7dbzeWlvabdqMWZaakWkFdDR6KHbj6Lx0oXFXCNVnfuNzk/wJF919dAWiK/B+X4HLwSHv93P5r3B8UeA+yVf5ct4wEw3cH93+okUE3MUHvhW4A51SU9Occa8/0+jgeArhS8W05VNgHh24C6QAEIcBCcdOHrcv/+GnbQi2r6+jG9CBrzSRl3EMPZaWFllJaTGYJ8GKSystG8lNemayPfvcs4DaMluwYI61NDcCDPutuGSK2y2KFW5DOvPS8xvs2uWLrL+r3Qawg4z0daNRT3IAGg9wFwjWIKeQ0AjgSXrzgpJiZ33Fb0Y4jm6SRS8RyJSTk+uuIfJDz8zMtCYY+VE6CXK6aQdUi9FNx5VD4UuynMzOygQUNTtoH+B1LTh05OCsk4T+XRruFG0nJYHXduPMEmO9DEU2IhWRK0oyx6icKIF7Ma9tHS38PEgCbQGcx8gLXrpneHK50xRybCGs+xJS0qwnAijH9724uMRTWBMB0tqGtO1psO2pSGakSu/o6LJu5BANTW2263Dgn57MWlxNGFIvjO1+io5+UjqFGMWgD/P6QRUorFMJIVXTy0rRxh8lyRQ3GhUTrJlbKHJeWj1JZVZRNF0800DXpcF6KRJiBAo1wCqNu8tPgqHMVSuvs8NHDiPTuOD69eAPN4hkIdwfCkmaWTWVMKpCe/WNN9Dgy5dIcqGg6+BWjQLuFD1XzZvN87tt/769ztx7RFFQW7pGPIUh3YcfuBdAyz3GmgbfDVnt0ROETtXSeVFQFsDdEffYMLSD7uCNHki4xnTtbwHwb/8xEMw/+P/GNhHYRAbOQYHV/rhzj+P6YDeuiw+KruARSHICfbs2qSHgYUvJGLIHPnS9FVfyPorr4ges5wDHP8ya9RO6FJvHcGqG7Xn9hDU2dVpGUa5Vz6Q7w8XKiU3Hv/+ADcYyIzGzwkJUMnF0ttB+UQQm2hCytAEKyT/53T+d5E+46O6jKxBdgff7ClwODnm/n8t/heOLAvdJvsqX84a5EsC9FxARoCIByQAkCYGkJKdhnYhm9lwTbHUyMpkC0i8F3GGJeZLLUHjFEGxuXX29feHjn7BIK/7SXTDUSDQg0G3evIU2bXoVAGbUKmtmBbH0YiwxON/8yksw2BlY2c2xduQY3R39Vs7wojuhAHA6kWa8+NzTyFEWuLPGQE+n69wlYxGDHWiNJTsBpAn8IS+pJ+SpAMCbQrcgNTPbUzTbO7txfqm3Clh2abKV1jqM1EbsaDgp1VM8JbERfFTokntzi53GTUXMagJAvQeG/wjDnkUwxvmw45JnJADKhiIcEwLxhJRsL1b2E2g0D/vHrAxCcNCiy2f8Ioz1haazAPI+CpZMO00QkwoIPeRQI4Zeg5sJ4TQrrpgKwz/oqa7V1dVufSjWNhEGH/hOUXTJkgB8gqqdnFdXV7dbUe48AnDHLzFMwbF4Dpp6AO8eNO5DFEsCqdKODwwQSAVIDyPTyceLf2ZlBYz7cVxllPoqTTawUemidBvcGx3GfTWzB2dPnXS3nz4BdwaZxzX8Atvi1cVAX3/9dVZbW+t2ntLauyOOS0g0rRyA1ZnV07AXzbFXXn8dND+eHqtigQvidSCDw1zbpYuvto72FtuPTMn1/TxX+nax27IOTUtJtIc+cBf3IHIUGHcBZ2n5a3HR2XMAzT7r4CaNPhAavLnHLUgD96Qx3czYDz2YybH2uGjmrR8IAXD3QVx1GiSvGXu+KgMBcb0sGHbVv4OuhY5bPu2BbH7cinMMwlMo866BFR+wvOJ4u/uBZZY3ZQBtPh0NbX+IjsoARelwmo30Z9n+N85Y/bGLeLVnWmYRQB6Nex7s+szCqYROMcyd2G2Z+SHrHWyn68O+EtIpRsOAdgZ5OZ6/+NzfT/InXHT30RWIrsD7fQUuB4e807mk4VYWfbw3KxAF7u/NOr/jXi7nDTPRwP2RV5+2PqBWmOFMASANJ8piUQ4qCYnJMNN5dg7GPTM5AzlHPox7riUjW4gXy4gMYQjQPwCAbTh7wT5FQuNIL0xgep5VTq2x7bt22uo1a1wXf/5svZVPnQE4kYwhBjYdz+3XtsB+J9qq1ddaJwOQnR0RbPCqYX81tBeLK0aLbX7+ObsWy8XBnjYYd5j8rjZLwxGlH213mOPzVNQEjt2HPWHAYa4RaVt6dq4VTCmDTR60CziddAJwi2B705JT3H7xLFp6gch4dPLdANfjyErikVfMqJ4K4RzYWGrYMh/f+hAppO2w9tLNZ2Rk2JQpxS6lSaJgudRM+ioLlppZgDShnwHcw7YEh5VEkjIhmpGI9MJEH0T7fdZ6sV3MKyjGzaYW0MlcAcVAL1KQZKRHFXQJElnjorKpgC50y6SAllVUsb2jMP9Z6JlLLJG5gZ72RgtT9GhIswPNv+Qy9Y3NtvsIg6jSsrO+SxmqhWxlOLVOimrvJCiRsx/N+iAuNMnoyPOQsEwl0bX2BEO8HPd4yGisZEAqhCiMQuxv1fIlVn/imDU0nLZ+uh0qaLQ2PnTpOn8KPToS67Bn3Ld3nzU1NbusSveSjlHFi4qABITpM6fVsH5Zto2QJN1jbsGpTok/LwDT6uzccfNNdgIZ05Gjx5zBdl95j18NGOuMtCS7/567/R4cROPuVp2c3w4sEmtrj6IZjw/88gPULBQdzBJIC6/hUf920GVytn/seW8F7sHA6tjrXVgT4H1ZXLoHO18qJFRzBOm0KniDeQTNWmhfzrb7wfmRvzkAq3wDH14l9bS4MsnufGiJpeS02WAMto8jdDsGkTYNZ+LQlG87tzA/cZwhVSNcyaVVcXR8ErB/LLYcpFQFJYD7eDov/Y1IrJCSMSEdG5tBMZXJMYVxnQnZl/8o6iozyR/x0d1HV+B9vwKXg0Pe6WSmTZtmUfD+3lzqKHB/b9b5fQncv7ftOQfuDtYExvVHoAWglEBKYwpMcjMuFdnp2QB3GHdi65MFIATMCEMa1MAjIKaxudU++4k/Npm6r712nWVi5/fk+p+QmoojTEmhXbxwxkoqa9x5ZWA4YicYity1cxcscgygbxWuGgkA927AdjkuLgz5wU6L0X795U227Oo5MI8dJJhGCKRpdcZ1oLcf0J/sTGeIokMANRZ5QFFJmQP5vMIpsJnYMPKaU7DFYeQD5WVlbi85BFg+fGCfTYXRTkYO1AhIbkCnXgIYykf7rUAk6bL37t1jUyunuu5eVoMadi1lG3KciefY4rHyO1y7C/I40XILy93Now/ryPmzZ3mMfQwa504kMi+9vBGPcZx5CMbJK5hCOBQ2lLDXw329DFIOefFSUVxoFVNn2pz5iwlqqoeZz7Ks3AI7d77JnUzKigssFs3z0QM70XUTRAXwa6fY6QC4nzp30XbRDRBw12zjsqvmIJGJsQMnCHwCaIsFFmutNZXWPC0pRHGVwqBolR1EI93eS2tEHvZixjl5OQoNA4gTub4rsSY8RZprZ0c7YFBgHOCPlMhlIwwa93O+YRxQZs+aZScZhu1o1wAxoVoAaWFtzRSEKISk9S+h4BH4PHzoOIUZSnltg68ESXMEbiW9Yd9Lrr6aAiAYVFYarpx8RpAhSaMfwzEUUDzesOZ6dj7gnRM5DGlmYN+hwz4oLE28nGikj3dZjIrFMamK7CvdtnGcdR97Vzrjri8dkDPvYxKZcXkN/1XIksK6hr0lFQRjqZOgwW4x8SoKNMQsPl0dDs0uuM5ezjVqKrAGPkegLpH07fFDllsSZ3c8sMiSc9vZIu5FwykM3CbzHiuwvdvq7WRtE3kBmUGmAZ2fEYopOc6UluSzjSHLy021KtJV27qa7OxFikOuZX7WFEtKzOK5Iawx++zLX/jaJH/CRXcfXYHoCrzfVyAK3N/vV+jfH987Anf9EvvqV7+KNjjHGaQi3Dquu+4616G+00Ov+f73v+8//uAHP/hzrYR+Sa9fv95uv/12vMPRIbONZ599Fl/os9ijZdstt9wCkzRoL730kntzK2BHx6FW+kGkCXJ7yIKV1Otdo/tL9ricN8xEM+6P7njB+jTA51hFrKFcPPR3Ma9JMPHp1nqpg7CbHGznAO6sc5IDd0F8tNG8doB/NwPYPvWHX6DFH4fzyVqkKqn2Kj7cBTjRzGA49Vx9nZVWz0DHiyPMcD9uLQds/+49aLhjbfGiBZaM04sOIoQkZz+hQH3IVFIA5C04ZiyeP8uSQaRiqLsB7qnJAHdYYjHuAu7xANshkJHSVotg2eMpOLKwssxDL09OpR0FUCaxrQpAt0DiINs5uH+v1QDcU5AcNLV3WAP7KeP5OTDqAuXDAPedO3fYjJoZlsY51zWcwUu7gxTYqSRYwmRqjQBRxw7t4diRuJTV2CE01hqCnT19Gmy7fOgH0aC32fMb18O4n0eCkoJVZTmA9JR1NuG+wrCtBmOTKFoEzMtZn2tWrnHWPoMCKQ6mf+MLL9uCq66yRfPmIl3pY1h3C6BazOwQXYROwHuXncBjfTfMvDoOQEtbPn8udoAxVnvyDGmqrACAM45uQi+FgoYjE5Bq5KSlYkFZjY1kHcWNOG2uPddSPvR+O6AdTwZPX798mR09dMDOU/zofEYVGMU9ouFcTxbVsChAXgFMei+2UgTRqxkbFg6kJALbmiuoqkaHzXEcOnR07H1KscB7Xcc3npUkcHzN0mV0ec6yZujllfzKUscKfI+B3zzkWquuu8ZGKBqG6CJ4oYks5tCxE3RXsEIMErz8U6CbWQHZgbocZwyYC7y/+fcxeczPymTG//1Wm0gNCyenaNiW94hYdR+shSDns0kFivT4chUakAzLfz6WeusC+YBxF9oPPqP4LzaQCak9dvdDy614KkFmdDlGBzNtJJJh+3fU2/mTncxIpHGvUSjxR02OOCRnqRnxDFfn8zk8bFnceync77G0d05Q6GggNZkU3IyUdO8wtbZdsi986eu/ZJ+I0cONrkB0Bd7rFbgcHPJOxxZl3N+7qxbT2to6KlmAgLm+xh9ikFatWmV/+qd/6sD9hz/8od188822BvnDGX6RN2L9Jh2ugH0zLh7jcd9yl1i4cKEP+jXwy0Q/qyEURv9+u8dXvvIV2457iP47C+buOLrbr33ta/Zbv/Vb9vjjjxPOs8hfdgyW9q677rJvf/vbdu+999qmTZtgm6rQLmM3yDDgzJkzf9oef+/W713v6XLeMBMN3H+w8wVM54IgHcGZIO1RHX6YV4B7fEKqdbZ3W142MpnsPL6yLCwdrlr9Au2SygBgOmHJP/77nyFl0+y6pSuRrGTZlte34H6RbdMrS+3i+bOA26k2CsBoAUwcqT1iJ7hPBgFfxUUFNoUB1ozMFLToDVgrNgVyA45juCdii6+aZUXZaQxnolfntWkwj5HuPsB4ig+OyoddwC0Un+xSlEQAsvTt+TDu8ig/UXfSbfsqsSNMQDowwIDl4doDVsV9kwxQbxZwP3/BSotKrIDhU9kdChAe2A8rz0BlKux3w4XzPpyq+11SHem3Y6Gc604cZJ0SrbCk2o5hRxjBF342riiS0sgSsKerlYJzI6/HUpMOQXGJXGjOWCvrMUSaal8/w7IcU3kJA7wV1Xbd6nV40Z+0RABiE12MR3/4I7vrjjvtBlxbDKnKgZ1bOb5+wOgAQ7Ht1kYhexzXnz1Hjslp3IH7tUh1+tGD1GLh2EuREiffeeC0GHdp5XXcufikT+Nc9h07aZ39AHKFBmnEE+AOXQ+A7AcQxtrKFcutdv8eu0DhMkoxA0x14C6GWWmkPoTJfaDPhJ3YN6progAvIXElvuopksxk4xs/je6LPiMOYNnoMpOxJK3A/SWQysjf/A4K9d10YxpIYg2OS0O+gZ2n7tBC0kHvJl10lHunn2JE8i4979Vtb3hnZETb1UMyHPdUd5g+PpsaFBxjjzdV7cH8aSAXG3t20AEI9PqSxui/AWmhGQ0x5yo8xopevjsEgI/QqXA5DmvkMiGX3ARhU17EuNxHUhu+H6IjEOq0Oz+w3CqmJ7vHf197sh3YcdZaL6KBH0Iew4yCwq50nPF0Q2KYbyiryrWc/AQKSOZQ6CQ1ne+0RpxlWpktkZtOPjKxvPRMOiZa1kH7k//1nXf9GRXdQHQFoivwn3sFLgeHvNNKRIH7e3ePxAB+Rz/1qU/Zk08+ad/61rdwASn1vesX0J133mmPPfYYrFrY/vmf/9kB/Pz58x1Yr1u3zp555hn78z//c/vOd75jW7Zssc997nP2/PPP++vEln/iE5/AX/gm37ZAeAqA5Gcf+uX2+c9/3j784Q87cN+wYYOD99/7vd+zN3CgEPu+bNky/95HP/pR3/dtt91mzz33nC1fvtz1uzPw5db+fhkfl/OGmWjg/tjOF60bgCFGz6UyzqS7LJhrHQbIpTIQ2ufAvSQn3wpxWhkH7qJmBwHugwClNjTnn/jEF7GCHLZrl11n6QC1bVw7sZQLZtZYKwxzGox9J0zuEdxHRmCaO1vasBpssqk1lRRfpXbhXJ0d5GfDSD7k250A4Bxo67KFDFvWlBd7IulFWNh0LBl7cK9JhZ0fAbRpcHYYgCVNfmoahUVSWmCNV17uiZp1p077fTutstoB4gCM/3H2U4Z1XjJsenNbu50ZB+50fGI5pxGA8UG6AqWA/UzY73oBd463pqbaNcYhMfxIIerrDiEvYdizsAwAfcaGkG9Mp5hMgIWWhKOnE6nM5hfcbSU2nMpwazlWlY12UWFM6Oa7WLdUGPyqshKkPaW27pbbWINDYMM45gYabdPLr9jqlavslnVrbIC5gFPo5VNwD5E9ZBMONm0dnXYMx5ddMO7jwH0lha6GTfedqAfAMyTJOsozvJ9BziT07ZijWy4a9xkA9710CToZqtVQ5BBr4xIf3ExiYI1TwnG2FreYvcwqnDtdB6oVk9yPow5+LoBUH+LlmiSwtqtWr7SdFN8C7nLqkVvMuDxEID0FeceCBRQUrM/evXvH3qaBh7o3e9xpJdDX33vnHbZt6+tck3O+DgLg2pPLXmDvCymu7r37dhvCdlRdmFG5/sCqb+Y1DZAJks1oTuCtDx8o5UsyF4Hxceiu+31cIjOug3eQr/eCD5+O6dk9C0DPDFJcfQh1bCvjlpBu88h3da8Fuv2gaBjxJOCg8FDHw7fDeycmjmMM9dqNty+36bMLGFpusGP7L9lAN4UpBjPJDJl6F4ppajnzDOPJXliaR1cpjet7iaXpt6z0XLoTrdbcQfkNyE+Caa8qKbdWEoip1Kx0Sr79P1/59i/jx2L0mKMrEF2B93AFLgeHRIH7e3hh3mFXMTfeeOPoww8/7OBXv1z1i34cuAukf+xjH3O2SdKV3/7t33Z2e/Pmzf5LTRKXj3/84w7KBdYX0zL/4he/6H8XaPvLv/xLl7po29OnT39HKYsA/zhwv8gw4ac//WkH/PolL2B+//3329e//nVnPOtxCPnMZz7jhYJuNg1DbN261f72b//Wj+2X7XE5b5iJBu5i3Dtl8fcm+8ngI2BGXu4K7okN4eCCy0lBLlaQANgiQpmkS5dURuBDLG2E+6AbYPOHf/QFa2lqt9k1swHT8a4Rz8nNt1nVZUhbutDCA8S5OOrutLcyjArTjbYAHXw17HeZ9XQzsAr4GwUIx8G8imkc6uxFJjLbZk8tc139GWQmmVzvLqwQ0wApAl6pOMjIyUTAPYx0IAk3nMTkVMuXtSTncBKQLEQ1lcFXAScxoaewQSwuzLckGPe27l73qi9BWpCPNh9c6prswySr5qHrzy0sRCcPC9raajVvkcoIuJ88th+QDpM+pdqO4CE/CDCtqarke8hFkKT0YGO5+eUX7CyAMo5OQH5hKVaPeK8zfDnAwGwbGvV02O8qfO2zCkvs2jVrYdyPw8TjLENBsXXrDi+Ub7p+lbUxJ9BNmFE+Ht5inqW5b8bm8jBpszvpYMjLXIE/15Fi2gOQ3cNwqtZFTjGjAPdBrnMikpURAHwBUqYZNVOR2MjHHeAuBlmgXTA2AqgEmGMXb2th+veSYHqB9/4oBY8Y9zH1t4NpPT3Mua5bvcq2vb7N2iSVQbLjuvTxtFaeJq/1+QvmY/PYb7VYGAZDqUGRqIcPiHK9k5KS7a7bbrUtr76G/aEcasY6QQybutyFbVaWTbG777wN4I57EXIjFQgC7i+9ttXO0q1REeJM/VjirIeLOQgP2HMfDB3bswP6nxlOHU9S/enniLoD44y/zl4+7tybcpLhX2/6tuuqUBTJSlSgfcwt3vXp3lSQ4QzvGSll1IWIB4yPMkdQXE5BXJxOgcz5dGID2av1CtMdUbCYBl15DXMCWbkZVjGt1HNwpFMAACAASURBVHoGLiEPG6Q4TaAwHLAz9a0eOsUNZoW5xVaeN8US6XooU+HcuVP2tX/4wS/bR2L0eKMrEF2B93gFLgeHRIH7e3xx3mZ3MQDhUfkBS4LypS99yebOnfsmcBer/o1vfMMBsRw1pCX/l3/5F2zoupz1FliWll3M+wMPPODgfBy4S+Ii2czOnTvtiSee8O3LP/vtHm8F7vq5ZDECStK/K5FRv3glt7n11lvtkUcecXb9jjvucHZLDxUPv//7v+/SmV+2x+W8YSYauD+2a5O1E2rkThcCHs64o15n8DAW8IyTNMOQMQD3AiuTbhybwwSXyjhkcWHNANegE4b3jz79ebTsjcqdQcoR8QCkRDo1pbjK1MCo7zp42GKQkPQyMDqC0foAKZNDALkUGOdqHE5yc9Jty7ZtoBaCkgB6Ai79MLiL5860JVfN9mLhFA4nmbD53VghpgLO5fIhRlzMegKa8HhAdDgpBalJuuUilRlB+nHyNMAdkFlVVu7A1oH70SNogAssiQ5CG8z36fqzWDIWoMkn7AbALeB+AleTbMKichharT8vxh2pDKA8la6RighoeTtz+ghALGRFpdWkntYhlYnYLNxTxJCqrOnrAbhv3uSMexzWkwUw8xGcZk6hY+8HtLfylYHevBKpUCpSpOvWrrPXmA1oh0nPwTd/2xu7rRJJzzVXL7S+1maLh/EuzsvhOg07436ptcUOcJw7WFvJmxIE3JcIuI/avpOng6Fd2VZquBMgq3CpCO48JdkZNoOE0t1Hj9MF4WfS5APchwD3owD3BJ6bAlhct/p627ltq13Ay30UH3hdc8fPepN5cYd8hMJ63drVthWXoG6KkeEhWXMyy6CUVQ8bwtUGJl0FSA8BVLVo4Z3JdhAdSGQcLPNfBVzdc+dd9uLGjV6YjENsyVtcEsM9MAuf+rvvuA1ZSTvrK70/xSMdgudf2oztZgvnIdAeMPmagJWsx8PAXGIeJMi+6Srj+vOxoVTdJeNa9LG/axPeEXjzZ2LN9d2xQCb+Ls17kLAUQPUE5EjqSEifL5mMXj12mg7cg/3z4Fp5oi1Ln00xVsg8SF+H9PLSzTO0zPtCyafyfM/MToWVr6EQxbpzsMPyitLpHHVQULVYd3vgqJTIUPbUclyRyE8YoOBNDYUtnJxgf/D5r/yyfSRGjze6AtEVeI9X4HJwyDsdWlQq895dtJhvfvObo9KyC1wLbN9www2+93GpjNh0SWXGHxpYFXDWcwW4f+d3fsd2kXIoVvytwF2/UMWe63t///d/b5/85Cf/nYbef6/yHA21/fVf/7UPl86bNw+WM8+LBRUGf/d3f2e/9mu/xkDbIS8WxMI/+uijtnLlSmzltnmRIY29JD5i5HXzqcD4ZZLNXM4bZqKB++N7XrYWtNMKFJKdXWAHyZAdDG2cQlxIPo0bRQoCqKwASOYgsdBAqWwB5WMtCDII6OvmL5/43BftNPKMgS5i3wGHAoHyWs9LS7arZk23rbv3Wb80xLxef4ZgBAeQisglo7y8lLZ+kW19YzusPEAEUCN7xiFYyEWzp9tSvN7l9nISh5OsjFQHiNK4S2edjixmBPAcYl+Kuk9Jy/AgowKSQfsA6adhy3UvT586PdBnc8zn6uoA5RkWppDsJKTm9OmzMO5Fll+AnSS64Bief5rnpKWlWxaASq4zAtNVFeVoi0lPBQDGA8IaHLjHIXMpt6MAZUlB5pK4KnZVwL2f0KhXXt2Erv28a9wzs+TXThcAz/MI22sGfGbSmaqugCVNzbCF16yw9RuecdnIshXX2RNPPk0IVqZdPWs2LHkKw7+9VpCDywhAUUVtK8O6+ygCth84BMjDCYhjWblsCb7zw7avrsHTVAUaxXSjMnHP+K6ONqsoyrdpAPc9APcO7DDleS6GfBDv9tEI9o1sXwmtN6y81l7D2af5IsdPGSDWO9B+g1gduHOdAKo3rFtrr77yihdU0rjLMnGItZdmXtdI73N9XnQQdHX0KLIeWUrCTEu6EkhIlH5K94Qi5l40/c9vfM5nCiSF0veTsO2UDeUgjPbCq+fbrXwOdFPYDzLEPIhsKEKluWHjC9aE1lvAXfIU7VMFqUC0i218KNRRujP32u+bGvdxeM7P9D5wXK2iY0xio3MNihV3iB9j7sWHj5UW3slhaJeNKuxKWncNTFOeOMj/6UOSG8lpAlcdrZ/IBxWMeWjTuzQjwD4CRl7XhMTccIwtwhI1OTXM8O158gDarHJ6CRvptIZTdCUiqaxfmA4SMxpZefj8J3gI2n7sOTUr8r1HN0z4b5M+3jPRR3QFoivw/l+Bn1eFcDk4JArcJ/+6x3zve9+jm4w7BxIZSVzeCtKlK5eTxpueyByvpCqSykiiIoeXfryhJYURG6/XngekCDxrm0899ZT/oheQRpLzJkM+ftr6mdxhgmG1WN9mZWWlPf300z78Wo5Oee3atc7UvfDCC74v7UfAXUOvcprRQ9p4yXQEDHQeb6eln/ylfvsjuJw3zJUA7pcAlwLuwZCgWv/o1uXMocgfwmwS4tBmZxdYRV4hMhUGVl1zLJs9AQxkCoCPAQDaJz7/x3b88EkbhkkfZGhQ7hqS4OSlJ9vCeXPs1Z17GJYcBNQxIKktAHIH+wTuQ1aG/GEa99mrW7eh1EDIwL0gr/AR7O2unjkV4D7bkgBEJ48fYcg5xYu4FDzZQ3iGpzH07M8H3I2gb1b4koJo8qZMgZ0cco92DRVWM/wpm0fBt0sENaXgZJOQmY4kpZOuzml3mcnJBhQjBwmxFOfQrCcyCJuFhOYIAU0jsNiV3I9J3OMaDmV2E+3+GdYtBvvLYnzE9wPMA8912f2NAr56sIPcs3eXtcMMD48CqChWygD/R3G1GQL8dKLTTuHYJJUJ0UFIheHfy8/K8XCfOn2G/eTpDchvBm0B9/fyBVcxrNtBEZUJ4EXjjpSkHSnOXiQ9b+w7CIRUKFQIJ5ilPnB64NRZeRi660kfBVIChVAS16mzjc4B+5uKXl9SmW5AvgNnzSvgbDKE33ziGHC/ceU1pHZusbaWJh+2lcTEvc8pEqSbFwDVOl57zTJkPVvc9Um415NVJaWSNhzQq8+Fq7F5VCGv2ywvN8s7ahpWlRROdeAg6yUQe/3ya2zb9tfxqe9xUD7+2aNt+Xt99gxbsWw54LSDIWUYfsCpEnJffOVVD9sa1E05BtJ13iK4NfQaDKmq/IDV9gnUAKR7IaJickw2o88ifc8lY7J4ZHsqItWtUfEjuZUKFwF1FbmjrlkXWz9qYaRICsfqRsKjo43xAV69LuguiIBXcSz50ng3IJ6/63M0hyHoTrTq2p8KgngKvFEY9mkkpU6tQbfOdTuCX39OXrpVT8/HSaadz1rmHJpYw/hMm14zh8IB5p3tvc41a26RpCZszz++dcI/+k7g1BR9RFcgugLv/xUQfvt5HpeDQ6LA/edZ0Sv7nKiP+5Vd3/9w65fzhrlSwD0BWYozje7VPcIgoxzXxcIT+BKPtVwOPuOAiwykDHHujgH7KukBCKgfenkQ8P3ZL/93qyVyfrSPKHoBQECzwFJ2aiLe3PNty869BMVEAk2wgIyKA5KC4hi+K8ZVZe7s2fYycotepWQK3AAK4/qGbcH0alu6YBbSjXj832sB6gB3AGJqSirHErIsisJBdhQPAG7r7HEP9Hb0z7H8u49zqSOpVMWewpSCIUVAFy44oG8bYoi0DfB3BqlMDeFLcowZjYU5FRMMIJTWPESBILmNzlUzFnI4kTRCYomhXoJzOMfE5EzbqWFWLCeLYU81MCm9eGdrE17sDdbh1o+x1tXdb1VTK+3koVoH7r3IVGQ/OQ0p0TCg63zzJfbZa1cvWWJpdBI2vriZ/cTa7RS9BXQaRuhkZIt5ByhevNiE/V+n7ULmJuCuoUyByzXXXmNtnN8BugijAGGB477uiOvbw/y7/VITg7ql2DNW2S4sFPsoSBRwNEynwV1RAPJhLm4mw6m3XHetnT5ai3e7AGngU+6gnLUYpagTpyxpSDG+4nWnTngnQLeRPNTjtM7OdQu8GsVZOQUS1pwUQ7NmzoAAOG0DFOJixXWtpWcXUJ5Ld6FOMwDcH5LAKJQpCDiS5eIwRU0Z+vwaOhYd1t+NVIbrKCObY+p46LoBsqVxV3HnKbUUVs76c0eryML9nbuXf0lOo8aB6/+5F/hSQqr2o4JBMiyH+gLl7DebtFmFZTmHzntAciUXlsk/UwWvbDK5lgPc47LedK0997mz/azVWGvB2X51JOQVI7CfSNFcjBwrjc5LF90qSWz0lZSaZEnp8bZoyVzWetCOHjlhvdig5uamW3lVJtKqXjpPPVh1dvH6qZaZXsCA90W20W71Z077mqigfekxkmon+BEF7hO8oNHNRVfgCq1AFLhfoYWd5M1GgfskX4DJBO5P7N1szQxLJqIPF6AWGBkH7nIHGUEqk5pE+NIYcE9HdyudrrTOIhpjASRi3PtJOv2TP/3ftuONXRaHRnoQUOpsK+BFkovF8+fZtj0HSCnFd1uAAiA0IsQLSJTUoqg43+bMnmmbGEoMgDtQUi4jOJzMn15l1yyYbWmwh0cO7aebA3AHbItxj2P7mQB3yRLiOYf9B2stl4TXxkstdh6N9BDApQ9mX8BQLjQCWJJvVBYXAXgIrMGWr5cipbsLyQ7WepIjyJ8+HvQ5c+o0hkovWAfn0o0tZYSvHIZXxdiT+YnLzSgWktkERkUA//3uTiNNfzYdgAHvLFDeRHqY60hD3tCHA0yE44744OoQQD6OfXTRnRCAm1Fd6Trlk9guqiLKAfwns50jR09aOl2o+TNmWiyAsAb3mQLYajG+5y80su9u20XBIOAeA3CX08uNDJRe4lj3nz6DJjoIBopwfGEKH2Tr1oGrzXScfMrR6+9Glz/ANQyhS1cwVkSFFaA1iZZDDkbutwLcLzEQnBRWUirgVp05gKYkSZLEDLB2uh6pacg4SIcdUHAWkiVZQYrFF9COR2utDksR4HT37t2sB50FCsC+3l4H+mE6JXpuvwA4azGzZjoSpFNePPbhGpPIwOo4yI5w/8ymwKvA+arzUjNSK+xX6ARw+AwQn7MuOjhKuhXwbWX4+RSOQsnqZCCd6kMu1Esh1sV/5bYjf3cvVp2Kd8rckbxmAvQdZ8gdk1MUUtRMLSu1dI4lhm6LZjxGANOStAzzRhjiiV4gcU4qKvspXHRMDv7dgSgYgh1VJ8AZejn4yCRSHvfMgTCPoXXrpkMwrPcd1zEO96DyqiK+in0Y+9CB4+w/Cy18JqFgePEX6tgYUm5CPpVfxnuX++fEKWYD8LIfxJeV+3yYfW783uYJ/4SLAvcJX9LoBqMrcEVW4JcRuH/2s5+9Imvxn2mjUeA+yVdzMoH7k/tescbONgcNAi7DgDMNqIppDnTCITTYeLiDEsry8wHxsJ8Mb/qQ4hhwH0Jf3gdI/Yu/+Ya9vOkVi2eGUf7sSumUk0c2YFiMu8ClGHcfggSUDcO2SyoTD+gvKsrD0WiObXxls/UyGCvgLqY2fmDU5k2tsBUL57GdVBxJdrtUpgeAJOCuRybSkUFY4yT00Tt3ChiSK9DWhk0iNpDIMOT1Ln5TqakaiIxlf7Nh1y8i6TrX3QarS4cBCUsCsptwClYqSEZCALMFc+dZHbKwS+jQpdIYZqBWhYJSMSVzEHCfM7MKeQbM7tkmmGsleMKgSgqENCMGycIIg7/l6Ndlb9na0WMtrZ3O7jJ+6+48rbDCIY5p7owa/NaTCHE67tdAYFDM8RCAb4TOhc49i+7A2muXoWXOc711I4x7J4zzzn37bfv+WtY63o/vljWrrAkLz/0w7oNcpEHWOkLBkKo5Ffbd3XrRBzzLKBZ24eM+yDBjHOs8hL5dbL900cmYgOfAuN+OHeQgNpTJiXFIbtgGxURhYbHr6VNw7xHQT2bNzp0/TUBVM7IZyYg4fphrAXuta6pmDhg4FjjfsuU1W4TPfBhLTencO1jbdLT9nnLKz1tJlNUQcQ/nFeF7HaxPOtkBQ6y9wHArz6/BDadsSgnAvYViqseBcRf32/Y9e+0ScwPDKiRZs24Kri4YaSXbxsdzXJK9CKdz/+kelDuMO8y41jyQyoiRd4DtlpBC73oW14qiRnMWeRlZ3NwUExREAu4ROksRCgcp3TuQ6TQ1NeOswz3FumjuwuVn6lIIq7v1O//nKbHS31OYsq9UioGyElnwxlDgBV7sEiWlZiHvml7mhc6pE+ettbHTMpKzragwk0KKwiieMDocjwaHeY/SUTpZdwL5UQtywU6KUdaTdYihWFv/3U0T/gkXBe4TvqTRDUZX4IqswC8jcL8iC/GfbKNR4D7JF3RygfurdqGzFbeRcGBtB9ss0NILEBpG2jEyFEJ7ixVkXpFNYWg4BR9wua6IAnXoA1s7COAagKX8+j/9s2145jlnb4eRakgGIZSSlZJgS9Bn74INF9s5IA2xHDcAzLLAk8ZXoTrLGcB74eWXrQvg7gCH14Z4zlxmHlYumm95DJMe2LuDOYgUmE0BRuLhQWJZMNAC5ylIZ2QfmoFUprG5BRvIeoAL7K+zpyj2YYoTAO0iVmcB3JuZoWhoa7EBsaX9SjDFt54wpBjs9xJ4wVwCvc4Bjs9euOiyDR2vtiHAJX2/BljnzqkBsHVZ3ZkLDN7KOjuCnCjV7RBjYPljAXeVOOYI3DWjpW9t76FgEWM7DHua5JaPIwDrq9Bth2D8TyLt6CGYKQb5kDoIXTDn0vqr21CIHv+aRQutkiFencO5RskiAuC+Q8Bd9p1clVvWrrGLDO/W1p93b3atVQQQmyEXHgBlF3r1eXNnWdnUKtuJ/ILgVIA7EhGAu8Kp5IEehnEvQOJ0MwFMfTD0ITzH5aOegnVlGbMC5VhrVvDfs+fqLTsHO9YtL1vTpQtWwrH102XIwfe/AYtN9SaqCLHq5rxbsa7UQLnmaGSF2I3uvxVv/DTWS3aVmn84jwa+Ykqpd2TaAeXy1w8zDNzL/aR1kTxIevrZM6ZaW2Mzw6luf2TnGGTdsHETRR8FoXzUWQcx9r3cb3IbigUMK5XVU0sFnB2YB1+u2fcvubMEQ61Bymng967AqvBwn61aupDh7HSKzR4H7tL8a44jwppJS37m3DmcfgDOpAhLKgO0HtPni1l/0/jSbWm0fd1Hfm3pBpQVlzlj38vwcYyOHzY+ryiLsKUiD5E6dfICNp1xlpmSBbueyfZUZLWSnttjC0maDafE2s7dWyhSRimgOllbBEEUcg7c/08wBzSRjyhwn8jVjG4rugJXbgWiwP3Kre1kbjkK3Cdz9dn35AL3LXau9RKAjDAjeL5BbBwHxUyChwb6AY+xydgV5uEPXYQTSS4SCthZaXSDST8fiBwFiCiE6W++84g9/dSzbgcpgChgo0HHbOQ1SwHe+wDuSnccAaxoH9pJBFAZAvgXEHx00+pr7SfYivaOSQUEoESRzqmosDU4paRjbVd34hB6a4Y8AbRhmEqx8lm4CkWU9Amo3H9gLxr4VAfEx/FVH4XpdUUOhUIKQFmDhQp2EuN+4dwZipZ2Z9wHYYYF7JIYvpU2O8SxzUdrfZwk1xYYTAhcl4UoDEevl845FqA1i5TUTmQ7J5HdCLhrSDIFv3Z3KAf1JbKdcoA7NZDVN10CaCEPYWNiYJM4jw7ST6G4bR7D3fF0M/ajJ3fAyPNl3dijeQHkGAppyoO5XnftdTaFIkdSi/MXL7i0YvvuvbYb4D4MW6xC5u7bb7ULLR12uOG8BE1YVKKlp0ORRqEjD/cIxcrcObNsCoO2Owhg6tfrOLchrn0/101zAxDspKsm2rprluISdInrgEsKa4zmyDKyCu2aFde7PevBA3uQuiDbQVPd3NaMPOkiRVCfVVBsXbjYjGykGzefGdbW3M7zkrCM3OoJqn0UCRfR2nfIPpL1GCSttZ/1FKN/86o1DOWutza5DnE+HuakEoACTzadD96D+xSsexfrOcB5if2/0N5rGza/gosQZyzfegqrCN0cXRsNL8cpMVbAXIOqnn4aBDppbV0oMw7cnWHnfqaI0HUeVtAU24rt77YvfuLjloHTSzu2nLkkAw9QTHQzS9HNMeRz/76Mjecu0nabGbqVVl5yHT2cwddMgIoE3Tew/T6c6qx7iA5Shk0hfKufAkAzBJobUNBUcQmJwnRrWugstDSxTWxZ0+lyKN03hOapEYeZdjoT625Yy/3dTqG6F9AfYUB4ALkMjL9ydLmn13/vxQn/hIsC9wlf0ugGoytwRVYgCtyvyLJO+kajwH2SL8FkAvcf73/dzsLAJgMMR2NlA9nvvtQDoFBUAAzOpVl2Zr4HMFVglRgGuGoo0wdTWTdpaKXbVVv+W9/7N/vB4z8B0AbabgGTQZjsVFj6a5cstFo8/RsJXhp0AAXDi+RgEGAvt5M8LA9vXn2dPfPcBuuGxRcIdS0wzOssBj7XLl8Gkx3GDpLkUIYs+yOwnMgfYmBbcwvyrY+DTYWJr0UDnwQAlr75KMFEo/FEybMtsDFAGAaSA5cN4dxp06yRZM4zOG8M8EMVGLFIYMKSAsmPGzC5aN5VVo/GvZGB0UGXamhQEn959q81iAFozsH5pRsm+BiDlnLDURBOSoKAexBvHwbAiXHvZ5t1WEp24yITJ2sR1ljb6Wa41IH79FkWSgrZ/sMKJ1JnIORuK329/T4omcTP8jKy7YZrr8e2MteHGs9ebERaESG0aqft3ic7SK8V7M7bb7GLJM4ewlVGEp1egLsz7kiJ+hWE1dVpV+HyU8y6bsdVpk8XkvMdQNYj68R4gnxila6aHrYbVy63vdu3MhSJK45sCrnecaEkK6+usRzkGRcbz+DrP4x/eJltxu+9uasDgKmZAg2wqtjh+iIbSqAYWL5kmdXuP0hybDPFW5DUKnZZzkP6I5lRLjMEN6283n4McO9CwjPIRiTjGgSQC1DHAbQ/dN/tNqO02Dobx4A72z7b0mXPvrrF+lRKch3lWa/EX4HqNIZKBdx1xw5zfWLomjjzrn/zPLHvP3WU4ee6XyRnUpASP/f7HSb8Nz/8kNWUFMrIFLBN94J7Qh2WCDMUJUVF9r3HfmA7D+7DW5+BZYVaOcuuKyLtfOAqE/jXa/Ba/w5SbbOxgSzi9X10qGSDygeyd7WUSaFu0plzzGJ09vGei6HzkoojTy7XIEQ34gz37pCtu4lU3aFWO31+v6VkILfpwUnp+AWKWXfxt2f/bcuEf8JFgfuEL2l0g9EVuCIrEAXuV2RZJ32jUeA+yZdgsoH7GVjSJEAxaA2cDFAEDAwAuPsjMTjK4IkPcFc4URlML7LnMeAeRNoPCYTzR8D9X3/0I/vOd7/PIB/e2YBFDTkKuKcznHotaZ6HsRY9jzRCwF0/kwRAwUCyMMxiAPO2m1YB3J/DV1xuHcgalHYP+JiGreO6Zcvwb0+xhuOH0aIzFCkJBJpwgbDMXFxlAFhi2g8CnBJhsjslFcEvHEsY+ggCgGjgBdzpGMifey7ZAs1ITU41ngdsywaRPaKBT0R7LQ1/LOBz8fyrkcpcJHzpnGufZUXqwJ0QKenbYziH2QxS9sJSH8Hzvc8dSWLRgyPhka4Z2BTmHCsrK9xPvp5h0h75qdMCECAMcSxiw72rAHBPAJwfOBQAd4H6RABrD52FAQqcMMOh+QC8dStW4lqT41IZAfc+iolXSCzdA+Me6LPNGfeL7d12sI7hVEC5JCaSLWWyPt1YCo6gY1/AsHARybIO3JUfpMAgSWVg5OPjkJYAkHPpPtx4/TJb/5MfAyoDz37VHCqEEsNJXnzFc88UEbC1YPZcW//iC7j4UPDBQsv+UUBfw6lirlNJtV2+ZClptLUeHKUOhEKfYhVTq4N0B8dh3FHybQ1e9k/8+Gnr4XtirfV6DX9qPRUJ9isP3Gk1RYXWKcadgmSEwu/kuUv2/JbXLaLncY08lIm100CqOjEKxNI1kdNRrIA7wFlrpXkO4eoAyAfDpPqWGPN4+biLIVcxwPviIx+4y+YjL+JuYiA3zbsEvXQ8VDCJcf/u979nu2oPANzb3c8/CFr6KXAf/5j598A9gdwK3l8Ady/qNGuidWVZ0tlHKfkG55AL9TE8LcegVIB7PpI1+cufrK9DcpRgq9euZJA1YnXn9thwCI0/77+zDS1uBxnC3/2ZR6KuMpP8ER/dfXQFJm0FosB90pb+iu44Ctyv6PL+xxufTOD+kwPb7HTzeUvFem4UVngAuYQYdwFuB+4JmWjciWQHmGg4NdEZd+l+pQcWcBczrmHSGHv82Q32zW/+E+Aqgdf3uY59GJCaBgi9ZvHVdrzuFFpkNOWSIqANVvLoAHIIOaFo+PKWG1Y5+OsAEMnaUJ7hIUDdjNIpSGWWWTbA/czJI4BmDYoS7hOXADBPQGOd48AuKTkRF5ZDDq7lOnMQz+tYQLS0xgKR0tLLJ1ygbQaMcRuDfKdh1PthvCMw+EmAUZCOM+5xAM6FhIFd5HjrAfeymwyAO0mhSC00VChXmBnotyOA3iOk+0a0bgxkJhO0pH2ISU7gPKuwXowA8hsoFHqYHRhl8FcaeaVmDgLKBVxnT5+JTjrRDmF3qdRaDcCqQOhDq9zNwGJqCnH2Ofm2llCmIgoV6bTP4+MuR5yXX91m+/ByH3Y5xoh94K7b7AJ6+nHgLpeTERj0dJjnTmQenAgDovOtECeTHawRahyXNg3icT8A4AzFJHJNhrnm6exviT2LfKkHVxr57+viu/UmYHpEvuujA1ZaWABwn2dPb3wR4ExhJIUTbDJlgANgscyZ6LhXAsh37dhpLRQPGiDlAvocgEtDFHBEcVM+JZ8ib6k9vX4Dsw5iqMXIw3ELzPK8ENfmVx+4x6oYZu5A4y7rxRHA/8G68/bSGzsMNYkz7gLuYtwHWOtkitIErplLYzieWMlUdN8GSvcAtEsqox6JMgTGNO4hi4+YzAAAIABJREFUnyZVawmNOzfdPTeusUUzp7EEDNziXR8jgIyuXSFKshr9t8cfs6NkBiioK8J1lhv7zwJ3rYWSVz3cCWAvt6MCcgIKCP/qRtMfQ/EoGZrqGd1nyRQdGtJV50kDvinco4UAfW2nlvTf7Jxsu27lUotPHbTaU1vpVp2juGIgu59QNPTvbY39tv4R0ogn+BFl3Cd4QaObi67AFVqBKHC/Qgs7yZuNAvdJvgCTCdyfOrjNTjWdc407sMY17u6XDVYIgHuG5Tpwz3PgjsT3TeAuW0c144WBZDv4zKYX7a/+5u8sbhD9MGBD7iKKb89EW76Cwb76hrOAYMAmQFlMp0KMxLiLSc0EoNx72w32NIz7JbyqR2FRHeQADqsBNauXLkWuk06a6TFYeEA/eCqeYU7ZEqYj2ZDO3oH7kVoH6D0wobU4tCAcd520WFGx2ALEAmjTp9aQ8tmJhh2JizTuDhJjfRujgNZYAPESGHdZPB5rwG8cMCWQraHKRFhO8L0D92lVCnUapptw0kOfpIVPQsvtXCuyHDHuU6vRuANkzzAM60OLDFSG+JmAm8CkrBJnYD0ZT6fg0PGjsN6sCcBf++kFVSvMJzUjCS99gPs111khLjrClOdxMOljnTchETl46DjHoZHMUbvv7jvsApKkwwynKoyoo73VQWoaFowdzDOMUlQtYcg1H5Z311E6BVhyehiWQLDrrpFNAeKLCwg6W7rA1j/1tPX3SfjB8QKc4ykoBHhpGABeB72QWDB7vm144WXroQjRwHII3XtkpI/1oBCQLp7B2GsJTdq9a7e1tXU4cB8F/NMCcXCuQQQ5rFdXTrHFV13lKahdrIMGbpXONMx2xYAnsGYf+/CDVorGvAsNveQ9I1zXXYdP2Ws4Cgm4yzVI3uwRZEYD3F9JgOywLDhVLEo8IimND6bqvhB4/lngHvxMDDfJdL5/pjLsVx+81+bXVHHPdvswdT9FVRuDoJIyCbj/8yPfseNnzhAMR2Eiu1O5xY9r1sfSU3XNXU/PkahwE+gXcM8nlViyHrWZRNRr/iF4UmBPKQ/VFIZs5UBTAHDXe3Q/idMVlRUA92Xc3L2swYs2mHjRB1uHh+kMxSXZYGfYvv6lJyb8Ey4K3Cd8SaMbjK7AFVmBKHC/Iss6IRsdwKltgE53CLwjwigRa+B+vqffEGG61P38fgssk/m7LH753ZEoibD+8EssmKKKPiZlBSYTuD9du91OolMWKzkKVSqNu24gadz7I8g+EtKRaBQ6cJ+CRCNBTLPDH3lNyz7SBRQA7Vh78fWt9jff+CYOJQB5JAojAOJYgFkSuGPxgrlom8VeX3TpioMmAM8ogFnMZgogde11S0hO3WpdgLhhmEhtOZbnlWbn2MJZM5F6JFvzxTPIOigKAGby99YxJCGzkQuNLAZPnTrpjLskEkdO1AHSkhyYCnQqUVLacbGoUysrAXZ9dqKh3oH7gOQr7E8gT8wvKN0WYgepIdc6HzwNwoEk24gHKOq4Yvn3DIZcHbiTJNnPMQ1wPmLcnUkG3Yd4s1WRCisGWtIWgfBRt5UUaFdSaJAQW1M5FbkDwB0WVVp6dQZCHG8fIF8a+lRkK0W5yEiWr7D8zAyXrFxoauK4h+ylV16zA4exkQRjxvO6u+/UcGq7HTl9DrZ2EAYYu0/OW1ae7W2X6FZgbbhkseUXFtnOQ4T6qNoA4A7KY1/nBWM7AsidUpRjq1Yssqd//GOOm6FPB7jSiHNsrIPWYBSbxLLiYps1dbo9s/EltPw4pfCHBQS0kwKKq04IMJrDMS+HSd/xxhueiKpyjQrAgbvaB6hkWKMBmza9kkHd6fbcC5tgj8cZdzkwslYA2WSO4Tc/+iErpPvSSeEi4M5FsR0HT9gWkmuHpB+XVIZr2gfj3s95JVOwaHahn/OTJaUYed2zus+9cBqzgnRRjH8vuKcF3PVzAfeEuCH7yH132WLcf/p72n1AOonrrGFj5R+Ul5bZX33j63bw2HG7hMON3hZKVdV6utxGxYk+bL1g08cMBYO82scY9zykaD3IfiQNkkd/MlIjdRkk+5IsRkVwWlIKw6mpAHeKBq7PgdqDNocB6iUMflsicq2zO6xjuA65DB/2FOFJoRRrPTNq3/pfL0z451oUuE/4kkY3GF2BK7ICUeB+RZb1XW9U5MuG7f/H1m/7rl1VfQ1S3lT+u8K+v+mv+PxPtV+/5Qv2rxv/3Dvh9638HXvytW9ZVmqeffSmzwTzUlHg/q6vwbvawOQC9zccuKdIKiPP77HhVDk5DsC4p4RJHM0qsBLAQjHMqgJ8xOoKnvlY35jkQJaLB0jFfPQHj1siaasjgMMhMdSwtwqvKczOILKdiHr0NQLlCnpSeEycx8ErozXGyvEnP1532kapNAXutX0x29kwjaUMLY7QDejquOTbTuQ5KakC7IAhyTYEisBGfYBcaYQlL2gHIBrhPwqzEfMpiYIPGvLsTKQ5Csvplc6e41WAkwCSxNZu3YeDSn5WNq4kPdYFGz0CIHZnE1lBirWV1IWvdMCUQFpze5u75Si0Sn/0d3HUISQqmayt3qTSwmsA0RMzvePA3zmoeA48i8FTSY+akO8IvDmoAyAPSEfNsUiik5mUCkCuIUFW4DOOlFgGRjn+I6SfNpzFzYXj0NFdTZHUwrnXX2SegOKoh8FS6aoTAL1dOk72O3vWDGwzsxlgPcf24YbRV4/ICpLnx8VKnz5gRdgOLsVb/5lnnuK4tTJuueLWipLNCEiPck3KCbOqwR5yw6bNyGPk8xM4pkTQ0msAU3g/ByvL65Yvt9e3IOeQ1agCnFgjXTStXwxFz2jMEOm5M0h1rbTnX9xkEf2MdZATkDz0Ja1KB4D/2sMPWnF2mrUy7DvIuYwC3LfsPmQ7a4/YkCRKrJuGSyPowgPgnkKyLQOuCsUScJe//puMu+7DMTtIXTcBeYoJ3Z9KQRVgdo07Z3YXUq5lc2ayjnRSWP8Q3YD29i6XP5URCPWtf/onqzt7FgmWfP8pgtmWOhR+v4i9d/ZdhdGYiw3/ikca41IZGHfJuxjv8Ps0jNZdXaQQ+9F9qSI3g9yCTOwoc5Gt9XMuu/fusWUk7C7CahVtF/Ma++1ShMTZWDosDJrHW4pdrOu3b//VS+/q8+ntXhwF7hO+pNENRlfgiqxAFLhfkWV91xsVebn9yIv2/M7v24yyhTiEXbL5APd/2vA/MeLIsduXfcS+C3Avya2y5bNusmfe+BebVrrAHl77B5B6EDpR4P6ur8G72sDkAvdtduICwD0t2YH7EIBN4E2OMpLKpCfnWG5WHgOIhDBlZcJCioDEDQM3F8lUHIUI7gIydhyqtT/731+1UeQdMWynj1RP+GQPG1oA4BH7u+8w4GrM0UOgTmhT/uhhGOF7brnZXn7tdWvq7PXoegHleJB7AQE9i2bOsDz8wiO9pFL2dntrKRgb5P+RbgxKSoGMpbn5oktllPB5uuGce1mHxpI8XSrjwTvDJFUWgc0HkK+gO48IYJE6yjFIxi0JSCxrMLWiHEcWadMveCCOShYHUi5u4Xl8lSPjEeA+z8BlRJQ324nXtiTjESAFWGp4U8xrG9Icra2OQCYn8nJ35p7iIzuLRFaAYgv2kCO4qYhtFxuL4gIwJ+nMiCXTIqssmgImE5APsUZBJ6GNVM0OQKqGLuWIkgE7L2/9LkKVhK7FIovhD7htgKoGPjlJrUsnsqZRipsw12RUw8RylZG8CBeVUGjIctDWK9Qnhhaeu/ezSclvXO4hlxkY72SOJY1U2rNNLQ7ctVSSe/TiuCIgPErxIntJOa/UE4olGZMKM/fP57qp+BjiWigBVWs+BSD7Kt2bXi+zNDAqe1Ix7rHMS4TsQwynZtEh6r7U5vIuadxf2r7P9hImJQ93rZ0Yegfu3HNJ+MAn0I2RnacAtLoFfs+6lp0FlrxGkh2VpD4kq+FpCg4BdzoG6sAk4mO/7poltnwunR/WJJ3CL8y6tdCRUXcljX//5df/xs4wgNyKTEnWk/3qXo3dN9pmMLAs4C4g77S7O+YU0vnIzy1wT3a56GjtZAWqolQpvzHyfadoSQO4Z2MdKeCuInDnrl22dvUamz9nthcw7b1IsWIuYMl5jI5Gn5Xmz7T6Y6321f/5L+/q8ykK3Cd8+aIbjK7Ae7YCUeD+ni31Ze/odOMR23JwPcYf0+zEuQNYXy+xR57/M6sonEF+zTL70Wv/YHMql9rU4jm2v26bLZq+2lbMuYXfwfq9FJXKXPaCT+QLJhW4H37DjgPcU8c07nKVUXKmAk7FuKen5BN8JOCOZR3APcFJaVnkabAwCLpR719jeDsPH7Yvfel/4MAReGQr/GYYUJ4IOFqKi4meuxWNs4ZTPcBJUgtkLEKDqbDqH3rwLljbF+1cMxposbbyiwewlOfk2Y0rVgD8cqyt6TzWeB0++KlhTMk2kvHpFhyW3OfIkcO+bTG5WxlWDIVTPMhIQTkpSeEgMJOHf5gBkGopJPpk6weAFIgSWJOOXyL/OTNnuUb6wDHkK5yDNOT6uRhQQUo9bd60Ge6McuDIIevRECEAUJZ9IQYJ5YcYgzyjhuRXnUt9wxmXOGjIVUOWOjcVCZJkVKOVV1DQ8VN11k3KqVhhnWMEClZSmUSmI0vyCtGcL/eZAbXPLhJt3w9g24a2+yhR94LmYtbvv+cuOw2APNpwwYctBbxTYKoTqBZ6KAzUNVi0aAHOKNm2B427Mow0NyAQq4+COIZ+4yiYigsybVZVKfIW3FrYjhxM5DuunkSC0kjFbvOaYu6NLADlcc5vGAY5JGDqrDvbolrQLGiY/5tCymcTA6UhznOEImNUHQpp9gCpQ1D60rCn8fck1rOFbsIQ10NzBz5GKpAtW0z2WcSsgw32umWn3390PTa+usMO4ts/AtAVKBZD30sBOMD9lZSc9Cbjru3FU4So2JJUybMCeMRIe+R7Cth3ZRDoWg+xzj6cSuG0bvliu56h3vysdIojNIfMYsjVJwyjr2HUv//HfyBB97yntcq9ZphZCclovIBzn/hgJlb3YCCXYV0YNp1SUoYlZJ6Haen+cDci1kiWqCpGY3iB5kGyYNuzMmDcc3JdD79r9267lWJ3Fg5JGtbu7euwJOwgD53abbmFOC31JVukw+yTf/CZify48m1FGfcJX9LoBqMrcEVWIArcr8iyTshG3w64i3HPTiuwW5c+bP/6wlcduM+uWIyRxlHmDKfZ2qvvw7CiMwrcJ+QKvIuNTCZwf+rQNjtK+qV8qeUq41IZwIyGEaVxz0wDuGcXOHAvQKcc1rCcdLsCzWImXTgjdxlJZersc5//sg31Sn4iTxikN0g94gFIi/END6Mf37xlGwOEkiQwKAirqe1IKhMGwT4Ek6oQm1MX0GGLLBYDLqcRgPutK1ci3ciy1otnLULoTMB5A8Jg25MAjRrqSwCYnzxxzBM5Nb35EkObyamZWOwluKuM7CClZI+jW1BZUeHbP8oAK67jgG5KBUCn2PoQgGsEmc/cWbOcud1PQaJkVhU04640Au1S4c+kABDg3n1gP+BWwDfWQ3JC7MO1zZynWGR5lJ9mOLdnzCYzJMtJ1kVuJWKSBdyVvqmB2m7SZMUKy7llCO19G17vAt0aTr151VqXLAlkN1xA5kJr5IXNm+3oydMeRCS2+QMkkzag/z50ssHtCrsImUoFXEKPWy/gUNtdhsY9nYTZHQy1Spc/KH01khx1FOQoFMtFqa4o4rrNZDj1J9aNXWa8rAo5qWEudgJrFUhlkN3MwNM9Pds2vf46wFmiJwVBKXyrzzXdAr5TCgqYc1hIEbAD+RFWoQLtQvV8Scc9yPfCgFTJPpQS+8aePTaobQloy/Pc7RlDyEXCtnrFYmxK2SwBS+6UDhB/ZtNWO1p/loKAghJULDebCAWQgLv07Ql8uVRGnvHcD7o31ar0FoKuk1yM3EEmQNRi3GV8M8yaSaoTzz1x6/UrbOmsafjppzIgRFeHe0MymTDJr13ck99/7DE7xTXu7uzxgmmIPwLu0syP202q2aTCRvvWcSbSmSkvq+T9l8l173bgHsf7Q4PJKpAkiVJjS0my2dhDalZA3ZlOZiV2sUb33nMPA9JVXkTojZiRk0qmQK0VVRTa66/ttgVzF9sH73/oXXw6vf1Lo8B9wpc0usHoClyRFYgC9yuyrBOy0bcD7v+4/n9YbkaR/bdbPm9/9ujvOnBfWHO9nb10Eplph33kxk9BGJGwHWXcJ+Qa/MIbmUzg/pPabQy1nXKrQM0JDjJsKGY50qsBVYB7eoHl5xQC3PMsLz0FSYUs+QRIHe64j7sArbQfh+rP2Kc//ccWIblR+l6lo0rznQhwm0tEvSQBG1/ajEQiAC4KYBLyQjIMMBq1hz94r23Zvt2On73gBYFAG5DbSgCYt69eBWObY5eazuITjgTH4+hlzYjMA+CkYCAB9zNnGtDS418NsHzh5VcgYzM8KTMYLJWHuxhzMdxVziDX4mNObeE67xh0YwppwvbFB2CvmjMHrfQIia8HXYqjbahYEaPrrCnnqACmMPvdsW+vFy8KekrFglLASyx7HM+pqCz3e6MB68AOAJ5Y3nhOOgatfgLANgEGvJoCQB7eR46fgE3td3lEPKy0wHgbwDsRrUkx6bU3Xb/GinFUEQA8S3JmP+v4E5x4jh4/xb6lmQ7ZQ/fei6f3BTsMcFeyZ093Bx0VCjOlpoq9Z21W4PCSxNDm7sMnrQPwKcZdMwkqt+KQF0keMm1qqV09q8bWP0MYErhQnQtdN51jCiy3+i0adJ03czrbTLQtO/fYkDzSxRkzaDoQocDSxQXATkFStHjBIttCMdUJoJakZYgbLihQQp6AKhvOZcsX0VEI22vbdyCV4V5TAcR69WGVmMQ+8tDK/xquMmHWrY+QLXeKQWv+5HOb0XjLHz5gtuUq04+Pez/gWqA9QcWB2GxQcCySKc0cuGuRgD9/4nyqn7NXxchDbHwA3KX5V5E2TAjYYls+ZwbWpWGOhc4D75OLLa2WQwBYK6FLjz3+Q8KS8NanCBkfTnUx01jwkrYrVxkVIkLZ48C9sqKagK0UZhHw22d/Omc58cTIWUnP9f+NWiYFQ0F2tqUxjN1OiNZewqzuf+A+q5hSSuEjOQ8Snuwsa+ttQW7WaMcZmL7r9juw17zuF/5seqcXRoH7hC9pdIPRFbgiKxAF7ldkWSdko28H3B99+ev2AYZR51QusU988943gfv5ltOYTtTbR2/+dNCJjgL3CbkGv/BGJhO4P31kux1uqAMMMGSp4dQRJacqLp701Egc4Uvob2Hci7GCzOU5CYArBSDFyTPcIZn+C3gHYBxjWPCzMO7dl7rdUUPMvRJHE3nNvOnVDPCV29PPv4C+WZpdaZ8DmUxIMgxA1Afvu9veYODuaD2BR9IE6/uApyIkAretWQ1AKXDg3tfd6XKCOOnJAX5JAPcRsZRIIurPnLaWlhZY3LA99+JLFk5OxxESq0tAm/TyApJipctIDU3m+YeOnnDGucunAqVxh+FlmBYUa7Nnz6RAiMcjvdZDmgTi9RDLH0+HYBRpzEz84DUf8AayBfG/YknTBNwBuYHWWwFM5S57OYH1ZBcAdQhwFmbKNw42Ph4gLPlRZXUVLjkpAPAT7roiZj8BJnkI2VFrZ5tbB5agg75t7Y1Wgne37CDPXjiPpWKcPf7UU6TSkhLLGujcHrr3Ptx7mpxxbwPc9gPWMyjMhvCD74PVTUKPvoJB0bCAO4x7J8z1ID8TS+6DkxRFkoFPw5pxzrQK2/j88+in5eJDATQmGRKDL43+INaIyxYuBMiGbSPzCUMUP7o2rnGnwHLfe0BuAYBy4fwFtpWQpHYkLFRN3AdaS605o5/MLUjmc/2117qjz96DrDlFwLAnuYboFHRbMtsuZkj513/lISYnBq2LMK9RCoxBVv2JDZvsXGsn10DstroCo0hl0IxLqoUmXXIcWVNq4QLgTqEmh5cApwfAXTMKwSUO9OjajoC7ADwFyoqr5trda65H0z9KVyXJZxCOo9lPAUj30rF4kqCqE6caPPhJLaNx+0wVagLp49vUtdPNoeCxMNeiuqqGdUqkO4K0x4G7LCEZ/+YeVqdGUhmBfXnHF+fnct8mE/LUylDycfvQhz/o782+9j609xmWwM9a6NDUnjhkLe2N9rFf/3WbUzX7F/5sigL3CV+66AajK/CerkAUuL+ny31ZO3s74P4Euvb/++6v+IDqH/3dXQRQzrd51ctt26GNdLYL7f5V/xfqgZQocL+slb4CT55M4L7+6E471HASRlbAHZYdxl1sZKRPMhfZ+JW4j/sUQnZysWNMkL+1s82OS92PWzpjMe+nCSv65Ge+YO1NnQ5MhgCmowD8OMDIdKQp0xkwfXrDs4bqAplBoB0OieaXdpznP3zP3S45OVjX4MOici6RFjwftvi21dcD3AutveUCUoQ2l2zEA+SktQ4DzCW5EIOuePhWfMvFDsuZJIT7jBh3DYfKy1ulhjoGYtxTKQj2wKYjY0dygjWlD9sC7EWXcnzzYdxVGOzYvdfTXiWNGJXueAy4K2RqFkx5BvKFN3btCAZqeV5qOM2BmABYHMdfNqXENevHCKDqZrs+dChDRA2ZUuAkAm6nksgZz7HKIUahSwJ3cZLKULx0wpqLRZ5C5+OOdTfg0JPu/25kvSO8/ifPPUvn4DhrFo9sJ8E+II37mQt2FDvIlrY2WPZu16BLDtML+55EQbBq1Upfox21x3wAV8/RAKS2K6AsudCMqWU2e1qlbVj/rPVQgCWgrdc6DgDwBR515Qcj3Xbt0iUyfLFXtu9E454I4AUEE3wU4billde1rcR1ZQH+7C/RcWlHvx7imqECgglnroDiQ12UEEh59XXXI1/v4brUWoRCSoO7CXy/h1AjDdRWlhTbbzz8QSane90hRxr0Po7psfUvWFNHt28zFqArV5k+2gQC6GFAdkI4HtmMhmVlNKQwJoFpj1/inlB3Q57t/FvuNi6XCeYZtB2R3sODfbZ0znR7+I5bsEXNxlozTCejz06eOm3F2H2e5b77zne/a2fOnyfNFe08BcOQVwWBVEbr6sBd752x8CWtcxIzGNUUfzqGPqXAym5VF5/jTGSN/Qgl3+KcJPWS9WYix99I+Nap+gb76Ed+heHxHNaHa8zMgorXVmZAdh8kRTW2z1atvMZuWHHrhH9qRRn3CV/S6AajK3BFViAK3K/Isk7IRv//gHsWMuXP/sOD/K5Jt5sWf9D+7cW/smqGVD922xejrjITsvrvciOTC9x3AdxPWBoyGGEYSWUGkEyIcR8dTsI3FMY9p8DKSwotA+Ar6OvAFlbWNexiz/U6vn+eVv8nP/U5a21kANKHVoV/AaGApLKiYlu44Gr78dNPYSSjMCOQnsJ6ZA8p1xO29aG7b3PN+X5YZ3hWt8OLB8TkwjTeDtNZXYLzRnuzdXZgdweQkYxATisC7nL20JBoI97mFy42OQu/YeNzHtIkZtkZVg81guHlWKtg/6Xx3rZ/P10GOeiIt+WcPM2SQ4eFXjRnnrPyr2zfZoPqACikSUaY0nfLrQXgPa1Sg4UZtmXbNqC4u3Mjt0nzIAXp0rVeAu4KBTpUV2c9sL5SY4hpDwEKxRxL515VUwG4TLKDtUd9vkCYT2BzEADd2t7Nv+OtHMvAe25cx3Bkqk83nmu65NKQH+Kzfvg4AUz49yRjkXn//Xda3emzSGXO8FqSanF3yc7CiYTB1EhPB44oKbbi2mtg9JNs14Ej6OYA7n2kdo558ssGUZrumdVTbPq0Klsv4E61lcjx6dj7uD8SmeAVmBxGs3/TmrUeLLX5je06aMA67DbymyG+J6ZYMo+KKVPsKgaUX9r8Ki44nbDJePALnHKdNGvQSxdFUwE3r1trnXjQHzjCQLDkImoJqpAEzIfolkwFJP/GAw8wmNrPvdDqQ8eowu1fn9pgzYBXtyfV/cja9qD7FoBOAQAnpeAqw2ska1c6qQ+MUm3IltKLPpeuBJL3Ee5J3Zea4Bge81UfYspzxfwZ9tEP3G4lBGClcPxdXRFrxrM9mY7L4WOH7Enu7ZOnyAXojVC8IP8ZY/M1WCup//hwqjzWQ5yzWPhUrld11TRPeB1QZK6GVyXn4r5JpFBySQ//TqD7oOHqspIpyItiAe31yGXa7SMPf5RBJmY/2losVwFpFG6duBe9uvVlS8sidGq02778qa++y0+o/+/Lo8B9wpc0usHoClyRFYgC9yuyrBOy0V7kpC2dTfi2y1ZaaoAEHOrqSAaf7R3dp7c9ArHWbasX3G2v7HsKZ7FMu3ExHWcMJKJSmQm5BL/4RiYTuG84vhtt+glLJ9BGQHwYqUwELXRfr1jDMKBgCuFLBVY5pQgrPkXrCGTrEVgxehYlwEJ2iRcBV5/93JessaER9w+le8Fky7MbuUMpTOHihYttPexwJ4DO3Ty0AWnHXQM8ag/edZPVA0h2HjyEx7dYcnAgwC0H8Hzr6utselmx9QBEO2HcfYgSoJPKIGgYgCOMFAI0XoCJFHBPy8iwJ5952v3ew3LMEXhCsiHWVm421aWVloPF5Ra06RFZBwLUYwBb0uaL8AxRWCyaPZd1SbcXtrwCeyr5hyQMsmqMD9I2kdTMrK4kdj4doLTFNeajsN5J+K27Q41gPBKbaqQyYk2P1p+yDlh6rR1+KRaDu4wDd1oY1QB3MawHDx4FxFIOcRAhaWj4uoQEBM9GKyek576bb2RwRYmxsQB3PN8B7k88+STA/QTHGLYUmPUHcOc5UVdvtcdOu95fOvCsjDzWrhVQ2eGyqOth3GN582/fc5APBmRRshGSC4wKFw1P9veg36+y2TOn2ZM/foohzLF0NxZ6UEWHCiBVF5zDvXfdyX7a3MpzWMFMsVw7WPlhtqkiQM+rKJ1iCxbMtxdfhnFH9iK2X32HeK6tbCzBqBNsAAAgAElEQVT7YZv1vJvWrbFLOM8cPnnSBtzvn/sLSZUKCxVUs2oq7b/d9wHpcBgI7XBgHoFm/86PnmaIl6FQXTy2I5lWN5KVEYZTUync5Dg0COMezJ/KDlJFIxp9+asjk1Eiq3eJ5O/OlXMpFmhbwF0BTIM9LYQvVdnHHroHyVIOx2TWRWekAx/3NLTnr23bQofnRe49LDEVgsDrg0QArwS8EPPZCHHodGEkD9IjIyPLqgjfkl9/H+87Hb5CtAT2w9wPklWpsInnKx15UmmJujexduToUbfC/JUPfphhXoKWKMoKsdtUs6CNa/7y5uctIzvRDp3YYz985OVf/MPpHV4ZBe4TvqTRDUZX4IqsQBS4X5FlfY82qg5wkOqu30/6LRXkbuvXXNQO8j26CG+/m8kE7s8e32MHTx+zTIb+pNAeGgPuvZJrjKZaDsC9gMTOyuJCtNtY/QEWxB46MNEwpgMUcYi4nwDQP/vZL9q5unMwzRryNHdREbUq1nnFNSvsSRxKBLCUNhqn0COAsMCGZDX33XGDnW88Z7v2HQRAAVxh07F1cW39rauuR25Tav0MaoppFXB3+QsgWdIBBeokwIKew3O98WKzpWNd+ZNnngHk0CXAiUTsfTAMCNsK4J9aUWUFdAFexuVEYU2yfdTQqiwuh2SLiN540dyrSBfNtw0vboRxFwMLS+rOLYEWPhYANq2izPJIlH0N4C6GdVRJsejPNAQrSY7sIGdOm+5ykMN1JxnyxG8doBhCVhOLd3kCkaEhrAZn4MwimcO+/YcAqWMWhSKDoeObCa4aHoixCgY8H7j9Vq4J2neuwHmSaEXj/vDJHwHc67geAPeMTHsQ4H4Ua8T9DJ62tDX7Gz0rPce622Co8cFPzky11WtWuUxk2679pLMCTAUa+U7ICxTkMDDzV8+eZvPQ+T/62A8pwFDwO4rmWWMhR7EqhigKfvVDH7KGM2dwt3nF/dl17cQau+cQrLwA8LSKSlu4eKGtf/45mHBAOtdWuvIY+ZXLL5210AzCHbffYvUUHUeRFQ2wziO6yVirATT4qpWuYjj013FSGYah7+ZLP+thvb79xI8pCGHUWReFHumzrbsbqQzAXQ4wCRQastDUTSs3G90LIaXXuiUlBR3XIHCCkbY9cLOR84+kSnKWGe3vIPwi137z4QeQ6xQhmxqGcWf73HdD3Pd/8bWvMk/Qhb86LL6Cl9ThcTGRf8AGH7T+FXi5SzqlhxxiKiur6UwNUQiwLqyBJDQjvD+SkYgNsG15uSuDII3OUkV5qb9u34F9MP2pWKg+RCAXfvyd3ZadX+AyodMU4tt3vsIaD1hjW4N9/x+jwH1SP+CjO4+uwCSuQBS4T+LiX8FdR4H7FVzcn2fTkwncn4OR21931IG7mMB+HFUiMKX9gLk4SwsYd2wIlY6ZxiChNOeCHJIcBMmp48B7xNqRjnzpj/+71R06iQxBzHbAzsqfOz87x2664Sb73qOPEsDTEzCZwJhYnieLPrl43HbzKmuHLdy6fZdLXxTOI4/zdID3TatX2syqCutDv9sFu5igtFQAkcCuGHCvQwE4re3tdu7CBcvC6/pxmGjJeFLxeddxCjh5+A3/rcHJQwzlS6+/AdPJcKaE7j7gqtRQug140M+fNccKBNw3bfSwI4UbxcVSvMCmSxMdC+1ag9VjDvaM23fusB6Y1lF+Lt2ywJcAaz+yhTnYSsrB5QAe8x0RJCkcAY0uY6Gx11QYEr7yNdWw5am2a9c+gKCGdwF4SCKoE6wVhnqUdNcygonuv+M2wocUaRVjF8aA++NPPGGHAO5DMYmWivznoQfvtkNo5Q8weNrSesktB9WZ6EZOMUDbLTUrA+C+2oeQ39hzABcb5DsUSEEibuBgMtjTbkuwgpw9Y7p9/9HHkMfI2nBM/y0fe00NA9rlRvPbDEAeZVBy06uvAnzlrx+ss3uVj9lBzq6ZDnC/2p5ggLMXKYksjDxHVEO+wRQo8pMEe+gD99jBfbV2kO31C2DLdNN157gCAWqX4qP+q/feDePeDXDu8DCpSwyh/sOjjzM/oHJGBaXDZQoS5E8A9xEKNbel9FVT80Je70Fh5baUspx0a0iAuo6Km8btIHUfjIHtGPTiuRmJNr+migHZPL+GOg+X+XA/v/zSS9xHFD6stduYcvLDdFt0j/o25GDjdY/WhY6FbFX5fh5dH9lBCrh3yKpTXvk+mD2CfC3du1+a9UhGJhPmnp82tdqLLKWm5lNMP0D3Icw9JwvRzOxcl2QdO34QJ6Tt7LfHOgda7JGvP/vzfAxd1nOijPtlLVf0ydEVmLQViAL3SVv6K7rjKHC/osv7H298MoG7GPcDp47Qsk9z5nsA4N4HKyzgHh+bQehLCf7hBVYBcE8GSIZAH84VAkLERoqlFtCTGwa27/bEY09a85km952WRENsfDxAJCM5Fa18rp1leE9e1ULUYiqVnOre2tCpFWWFgKBu2v6E77DtCMDW3TcAI1Vom+VhLdvAHsC77PLEAEsmoxAmgUANTzZfuoRfeoOVoKl+av16t6qUBl5SmQTY3SA8KsYZ9+LiEnvxtdfAzziToDGWjYikMnEK8eH4r5o7x4qRJqzf+CyHyZn4sQLKAFACVwK6NTDuU0qL7aVXYJtVqIDSwiSPCkAppl7OM3Nnz0aqkWx7SZbtpQMhHba8V0LqOtBpEMCfNWu6A/edO/cypKjJASArw4jDgLw2XGaUplpOh+D+O29jsjyF/YzaebzapYP7AYz4oeMnYY/D6Jqz7cEH7sYP/hhuOMfsEg47KUgsdExdgPjRoT5/zhokKbJK3Eah0IXXu6Qtuo6SySRQwIz+v+ydB4CV1bW21/TODL0LqIAgqNh774oFC2JiS4zRGNOTm5t703PTmymaGGM0JrF3BQuCoHSMCApSFJEivQ1ML//z7DOTn9+baoY78f7zmckwc875vv3tveecd73rXe+q2xmHjNwHj/BBcd9DD5MpwO2e7EUComY3tLu06yjByoeuuipexXnn+Rkzk+wkC1Cui4/FrnaDtXJ136FD0LjvT3bgQea7pZ5A+8Vkdyhwb0oB2vsuuTBmz5xDkIO/vH6MikuUmfClxv24Iw6Ny84DuNOVtwq/fpOHK5HW/Px3d9NEy4JT70L5lTaMrAEL0uQ+S2BeJxl1UERKFoF6L4Jkr6J0y5+VyNtAjPXXZSc5H2mBWkyDL+LDbha6+lr2n4GMa9cAkF6FhSl+nkkCJHDPZ+28pIy5zjY2KEu2kwJ4Aj47+Orn3hOWvF+/PZLf/Fa1/+zR3IzVF8XTdApm/ziHypsMY4YRSOnWM4di6MHImMacM4bx0qiLbEM5wbE+rdu2bYqpLzwT26rexle/Om75wSN/+03oH3xGB3D/Byes4+kdM9BOM9AB3Ntp4nfzZTuA+26e4L91+vYE7jLuAvdSgIF0ZB2seQ3AvUbgnkOzF4B73x59YiCgsUArRTXQiT3EuSNZ6mWKBwXYQNJ4ac487CBpAw8oq+U8ygbyAbuFpPMbASEyigJtcVIdYCNHxt0uoTLYyEbUBxdii6jWWIBYhbZZrKV9ZDEylxqAeyV6ap1RBO55WBRalOohS6/ufSOdQsuRjCxdBpiVSW051LgL2gXdncvKAdMluK+sBvQAJBmQ12vQIlDLQNBcb4r9ymGnX1n0SmJg9fiWJ1VOk/EAb45e3bum5lWLliw2BkFvDZuK1EIbP0/STGfNPZGJeH+vv/Umj8PuAzDV7udwzlzGZ6Gr4L+YItxFC9G4w4B7fg+I9tjOPTcC3PXSP4vi1AqeV894127YkJjru++9LxYtQyrDHHemA+dYGPcFixbHSwsWxWaBO+45+bKyAPdsnHzUwZ92xqlkPqrj+VlzkTNZtAnIVioDSCwyo9BUF6P23ScVlT6C5GiHjYyKqYNgqQWj+qJbdNxEduaqyy6L+QsW0MF1bmKcddSpMxiwoRNFrFpi7rPXXjEMV6EHkUpZ95DdwnSbJREYNxI8lSXgfhFe79PjNaQ+9ewbhSXuNRnonKyGOPHoI+JSGkw1kHWpQvajBGo5NqS/+MO9CbgnDbte8y26wCaKapNEhbVI3uzKoQi8kluLgUPLPOcmibuadlNJPApw1woyFZYShOUhWSokcBW4m98x5ZTDvTVT5+C+Frhnse45SFrU/xcVsy9ZG4F3LXNnQJdKl9Pfjp7rGYvHXmRR+vTpx98dwB3rTguUCRuTm44dXy1YVdNexh5LwJ0AaAeZhukzpsehBDFnnDo6shpyyC4A3JGH+dwswPvGzavj0fH3RE5JTdz83Qf/1lvQP/x4B3D/h6es4wUdM9AuM9AB3Ntl2nf7RdsFuOs2ctttt8UHP/jBZLn39x56dD8BkLj88sv/3pf8yz+vPYH7k8vmxEI07ko5lA/UArZqAWMC98L8zhTE9Yq+PfvGHthB2nxJ2YtMoR1PExQRIKUmNVlRBaqbPW12bFq1XiPtFASoZbfhTzFgUHtEf24G+Opc0wCoRTGekV0AYkoA4bVqrQG19QAZgU6tEo4WKz19rOW5K2l2Uwxwdw/l8TvBW9JUw/a6lwTh3ov2eh6C7tTxND2HK/Jdtxp1ykp59GcXlKeCQQMIu1UmNjWTFWgAaDUCoJSv6K0ufFcH5HkKfI7ZBsai/Z9CIi0uDUbkWZVDeN8ywLWcowZXGa9jAFGQxtJiE5i8xxtS4GLn0kyH1oxzjky+shaLFnt07oweOxM0rcMO0ivcBeO+eNlyJCD5UdG1a1w67uJ4af4Cvl5NRaMVFV1SuaXFqdx0klScctopFHfiPjIT4M417WTrusqkF8Ea5wJIR5EFGLDHgHjgkUeD7QCQxC9fK0/+T598Gfda2N8PYEn4R7p4vjj/ZYKCClUv1O1yrzDiWhiqER8xdCi2h3vGEzSL2oZ8yC6s2axBATpuYhK67RKw8dxLx14cUyY/j60iDDbPSdaM3L/Fszlc7/gjD4sxp5+cNO6pYJWg7TWcXO585ImoYh3F3/7eNVH04/4qZqwGEDXcp4BY8N5qIZOcH93PRF2Z4mzWacdOnGi0RzVBo/ZdG9BmgtjiOPaQUdEDOdJOvNJ17LGr6lr89F/648vJjUYHozyaZdnQzKLnKjIVSffe0plV608lOF0B4k3s9V50lO0BeN+B7EbpjfaYNjezGNVaChs45RkIIJXpxJgG0X9Abf8MnI6OwyL1+GNOZq75e0rrWpEkbLlogDp1zovb7vwJmZI1cfP3Hmvz98AO4N7mU9pxwo4Z2C0z0AHcd8u0tvtJE3DXr3jhwoUprb4X7Niuh624lyxZAotZHgMH0ioeALFu3Tq6VK5Mz+0MmFiDBKIHDKXHeiz5+uAism3btngdd4iefDj1RXKw63HrrbcmQPUB9LGexw9GW5IPGDAgXas/vs+eV5cRr+lj/rs3umTT8oceemgCbq9hG1dRUZEa6viz4xD8DAUotALL5cuXp/vysf3xkhbA1WCRtxhnhtZ72nVslWhNl2Kv14UuhY7HYzVdL9euXRuDBw9Or2nLoz2B+1Ovz45X31yMhhZQDPAVUFfbqAeLwOKiblFeCnCHcd+jdy8aKckyq1kXEMmaSyMCcAE3DQCHZkDzK/MWxIa33sbjujIxyVraFQraQUE77HhqwSFgpw5gJxD2sTxYSoG78gopXYFxA8B9BwBKZtcupAK0Jq3/AEI7AH6F6NoT6w0Ln7pLcljs6NoKin3M/eCRvLjZswJfPdhlZf23gYP2hj7eaLGoYJmxpO92uATgCciFdD5HFl63mNR9NYFuNfqZfauUpk4NOEAwryWAUBrRWgEukPQ5tbLVXMNAR7mP3zP7FIZXuQ4nsOOsoM0xOi9KawxODFqanDc128ztipWrANDFcfd9D8breHpnE1TYDOgDl78vZsyZG3PnzQdgVkXniq5J+mFxqrKVLoD7U087FeC5BcZ9Dvp1Mg4poEAOwt9J6vrKzweNHE63214x4cmJUQUYLykpSzae1icUEDC5VjZOuvZD18SkKZPITLwGcO2UkUEBSmsB0EWsXx4TN2KfYZyrZ0zAVUjG3Y6puvgUo+N2xWsBrZ0A8eefMzqm0aRpHfr9OusgDLb4pjxExvvU446JU485IhqRytS4n5ifhW+8Gffg414Fsy1wr66qZA4F2xadUtSJ5WR+UW4KClPnVEB0k5Iaxfg2OHIJZN/NIrEOlTQ36kOGKddAkveJ7cxbIeC5X7eK+ABSnsNG7Z+kRRvMZrC/Z8+cHV/7xn+lPaFnfNeuFTFmzPmxmiLpOS/Nx29/S9Lfp6ySBdUsazfkTtpl9uzRPbqhc99J8W+18+L+c5+xv90DBg/eow2vigH1fXkvreZ1M2bNiNHnnRNHHn4sXvreNd76PKcRmU8he7xz14L41R3fih0Na+Nn35rQlm9X6VwdwL3Np7TjhB0zsFtmoAO475ZpbfeT4rbW2HzUUUfF6NGjEyg++OCD45Of/OSfQI/s9vHHHx9/pDvkOaSpBbPf/va347TTToun6ar41a9+Ne6+++447rjjEsCZTdv6j33sY3E+7g9nn302PtDj4yMf+UicccYZf7pZgflcUuuCP8995ZVXpnMIyAcNGhQ33XRTGssll1wSEyZMSKD9wgsvjHvvvTe+9KUvxe233x5nnXVWnHjiiTFr1qz02GGHHZa+X3DBBfEf//Ef6VoGHUceeWQa61YKFwX0n/jEJ+Lkk09OY5s+fXr6bgDhIUvr688999z02DXXXJPu6Y477ohjjz0WUDEtvvWtb0W3bt3abOHaE7hPWDoTO8glfNjTyAjrxBoYd1uvV+2sp9tmT9xI+mAH2Sv69e6JhaEAB+/xBI4BFamxTEbz3gjQawJYvfrywliLh3h9HdZ7dlkFBBbABAumdfioA+wpPahV5wxATexushBM9GYCmAIoJTaCXB01ZNEF3uqNawAt27ZYnJqR12RxboG7oNYiTAG712oNBGVYLRJMLDeXUMqgvEfW1YZKkucJeCdWnmsxD1p7C7gtsKxNOntZZoCX0hyyB9oXeg+ixOzWoIXrWMAqyDbDYFfM5DDYIsVQwpM6yQL4BP92OFXX3yqJMYhtqLEpVcahx3v2HM4LWCwBUsekbr6JgMOQaQtaf2Xmr8O2V1GIqXzGAOcANPXLV66IFTYDgu11XpJjCgFZtpkEmO3h+w6PzUiKlgB6awW58s1KeLx/rieQH4EsoxQwPYNiYUF0Dhpu59JGVdYBGGjVo9mX4Z/y/NRYSjOibDzclQrVIJWxXkK2GLI7hhLgd8dG8ZlJzyaNe+a+AZk4o6R+AIy/DOB5LtaSkyY9hzZ/SwqqUvaF9Wlk3vJwfjkVd6HjDzsYiU51ujaoNl5atCQemjglqhPjTm0EoN69k408yCBKH/d8WPBagrAc1w4pTyqqFrezR11nA6Zkb8pcbF6zOtVIZON8Uw/TX4VfelF+VvSuKIobrnpfHIC2XHmYNp369f+ROoEvfuWrqe6gCLnPUJpWXXXVlbFi9YZ4eMLTsR63mQaCBfep1pZ5ZDfKizAChbVX496FTriuXzXrn8dk6bZk8bUBZHqNmRDmuwuEQU/qRHaQyZj94uy45NJxMWq/g1JhdTZzY70HQqckwcktqInb7/p2NOdvjx9+7ak2e69qPVEHcG/zKe04YccM7JYZ6ADuu2Va2/2kWTDSzddff32SoMg2H3PMMQlUy/gIWj/zmc9gV7cPBXTDE2P9q1/9KrHXAuXJuCkIoP3917/+9QTEv/a1r8WiRYsS8BVky2z7mu9973vpA9trjKArpWBc0Hr66aenoOD73/9+Aiqf/exnE8B+7rnnEqD+c8DdwOLaa6+NT3/606nhiID+lltuif/8z/9MINuxewhCvZbMvKy5Y7zuuuvi5z//eXqeWQGDg8cffzyBO9uOG3R4b97vAQccEN/5znfSY47pYZxKHN9BtHlvq6M9gftTy2bCuAvcCwF4JYmV3FapDAFmtnMftOAAd/zD+/bskZw3tArUjUPgrtRBC0kBtwColt8vRJ6xculy2GPkF6BK5y2xhzxXecsOgLfNk+qVlsg+w7oKznWGEfASQyaAZeGf6X+LQQW5AvCMDKYh3mbvCZDS7zinSFOgUwRwSQ4zgl9BtDIe/qtjLLLbiekWEMneq2cHuIsfZffrAaHq7/0SzHtuX99ooyi1/wQ02dCfBQBbwb8vlOcXRKciW01iAJcGBWYRZHqTj42BA3MmcFeTb8Gu4Nh7SYWb6ch0+rRRUmuBZD5zUaAzjUW4wlHO08Q813O9rFTsCKplHgsJXCzCRLidwKhgOhvwaRFsrZKhJNvJnMdizEzTITMSFv9Wo59HgqLNp4y+1zAdkYojkUolr3yLHelqasAi+PSeW5pmNSEhsvCzf78+8eabBA8pO2EuRkegTIYhIxdqii6AcqU/Ng6S6E7BkAy5AZS7iPtybkeMHBnzXn6Za1ZmrBZ5smtTV4eNJuc75MD945BR+6Xuqo3KqggmpuGM88TU6Wjc3Yd2IN3ZUtTpvoPVR2bS6vvv2mVTqJv821Pg6Rypd9e8MuOTu3n1SsiJgYxNf3nOBYNfXJwbPUpy4ppx58b+ew/ELpO5w26ypLQiJj/3Qvz4pz9Pry8syqfR2EhIkLNj5bqtWIlOjc3McZ02omYZDHwB7mX8EWlt2oei704UXdu9tpogwYDUvxX/ZlLRLH8baU/BtlvjoJf7Wvb/oiWL4oPXfIggYShjrIOpV+ZE0BRkFwxq86rit/d8hwLfzR3Ava3eqDvO0zED78EZ6ADu78FF+zuGnAV70izA/v3vf5/Aykg+PF9Cs9qqPVf6Ivi+//77EyOutEV5igBfwCF7LuC+jCI1gftdd92VQLdyE4G1wFTw+6Mf/Sh9sMp8C4w9p49ddNFF8QLuHj/84Q+TpOXDH/5wGsNT6GHVwAvc36Dr5MV0TLzvvvtSMCCD7/O/8pWvpFv0+oVoWQ0OZOtbD4H74YcfHgsonnsLtxGZeFl0gf5Pf/rTdL+nnnpqukYr2FcSo2zoHqwLzzzzzBRUDBs2LI1J9k95UBmShLY62hO4P/36rHhp8QLATUkCIUqIthIIqXHvCnCvKOsNaO8VvXt2BXBkvNcFOjk2IxIA+19ibGkgw/+/CYO7csny5MoioE36ctbGYswiCu+SfCW1lwfSKa/heTKLsueFMJyC6FSsyLncW4LdZgCe5xF8lyDRWLfubYppi5P7jXS0EhnX3vWT4c80LFAHDpBjkQwEMsAd8JkcbDLAPRWkJoY/A6zVbSdALSMviE1ibYEqTX64llDde1DOkFxJzALAkqpNtxlOjaCZ+zAA0Q7Sc0jfC9wzchzmBIDqWAXvAvdWxl2dvcDdwkrLB5SrtAY83o8Whzr41NjQKkl8YMcBc2YIMhkFHF+4V7MSWjQ6NzL1+fm4kQDMk++8j/msJBWrgqlFT8+P+QBbC1K9dnJwYezeuNKkOq5lMa1WhIUESYL3xtRoyipQu9+yUj5P9p3n5ViInF+cCTQE5y1BXR7Ps1jZeTdrkcuaea1MNoHz8Vrn2XX3mqmItCUwNHBRwqWXexH30o2CYeUwBlVZMPzPTJsVT82YQ+YgExHUku1R4mQAInA3m5QL4+7eUlufvOMJdHy2XvzEE6lmIyP8ao7NK3ElQnqn33stwU0jWbiC4vzoXhxx2ejj4+gDhhNw5sSmTbj94A/0MF1bb7/zTjRS1E4AyA89eP844rDDYdprY/rcl2PDdoqLGafZgTzmLZ8Ar4Rq2BoaiQ2gKLmI7qlVVfXJbanVbcZMlO81KdBgnxUA5NW3l9FMbAWZjaVvLItrrruGGgRkhAY9dNnNIdDIbkYuhcQnr6Au7n3oZ7GtbnV858sPt9Vb1Z/O08G4t/mUdpywYwZ2ywx0APfdMq3tftIsGOvmE044IRWLypRPmjQpfvnLX6aBCbQEsAJ2wbxM+3777ZcYeSUlyllGjRoVTz75ZNKf+/zNaERl4b/4xS8mdvpZOgoWk65ulaP4HDXvBgBbKJ77S8Dd173vfe+L7373uwlIC/4fob27wP3GG29M1//xj3+cGHeDC1lwn/u3gLuA/1Kaxvh93rx5iY3/r//6r3S/MvAPPfRQHHHEESmYEPir0XecynJehg30e1d0wm11tCtwXzYr5i6an4rxSksqAD31ZETQDwPcu1T0puNm7+hF7UKfnp1T0yCNF2UE5dwTm5w0wgot6FQJd6red/qkF2DneY6SddlwteWAlpFkPt5cxZrT8TJJM2SOlcMITpCedEcK0AO973LcV2TeBdD1aoNBVL2QJlXgjmIznS24oxSXwt6jcbbjZDFjF5QLiGXMzRrIblbB7isdsdhWEG47+DwY6my0zwJrgX4NoCwjYdHrO1MUmCNobAkGLUAV+Gt3mbppqn9v0dc7D7LYSZYD6KrVUpH7MBPheQTxSQJEINKgLSFjcO8rezBAMJjIONRkZBvWZjgvdbCygn/BmkWlCU76jXPpS651pTFBPfNei9OKcgrtIg0E0rl1t+HeqwmM8pE/JSmSQULKlljIm+l6ajCiG4k2mhgGpTFnqQFXfuQ1mZcaagpSL1HOW2jgw+Op/6drzv16Pi06LUTORYKio0wenVO97+SwmDIyjFE5UvJTJ/gxMwJwd55l/9PNWIvM85SqpW6hBlhKoQT4XEuJkdkK3YUsFrVYVX/2yC2M8TDez85+KZR6m5Fxvb0WOzWdJwVb9CAQCKegARCtd7yZgyT1QlRuNsVy1gTc314VvanRaWIearm3BgIBLUU75zfGleccF0eOHIxUpw77RlyRCjrFfTR/uueB+6kxICNTmBVHHjoKQD4AG8+I+YuXxxZkMDUw+vkW9BKAFGIH2SkB962A8f441tBACdbcSMaxOKel7Gn3ik5Irl0eazZ08N6p0PZNGnm9sUanZfUAACAASURBVOLNuIHMYHf+Ns0cFRJ82TjKvV3C+RqadsSqdQti8szH49tf/kNbvVV1APc2n8mOE3bMwO6dgQ7gvnvnt73OnopTZZVlyGUATzrppD8BU0HJlClTEjMu0FHn3YmCsqn4VsuctzLvur0IcD1krGXhn6chi/8WVHnOXVnqD33oQxRwjUlst9dVimPBqx/43UkJGxD4O/XrMvMWn3oN9fey7L/97W9TIOFjjlF9vcWxymFaC0odi6yqwci+6H79ILTwVemMOnyLVr3fU045JRXCesiKTpw4MQUfgivHLVjzfgXxXsN6gORj3UZHewL3icvmJqmMBaKm2utx19i+g9Q+qfvy8h54p/dOKfpe3btEfpJaZFhVbe0Say1jmmz1mmMndo4PPjI+br/t97Dz6uCFumq9KWjl8SvGjY0ZL86NBay3DHcjgENWXvs8JeOD+/ej2O6wuJdOoDsB5IL3QvXinOfoQw6OI0cdAOBuJrjanDpJCjoLYCZdC3GfjZEE4G/TPbUHRX+Lly6LrTYv0mte3a/gFWBWkFMQFbh+9KMDpsxhDWBYWJ4KW2XmlRrw3HL01726d6MTpYFEaqOTWNMkGwFQyrqWwt4WY/23Ab14lZIc2XjAZV4CXGYRlGoU4xeekzpjCoRtvqM3fR5fyQ0HMJxPtsF9XCVwlQU2S6HcJslaBO26+eAuAutdz307b2s2vB1banfGkxOfRS4B4KMQ1EzE2PPGxMyZWCouWwooh3E3iFDmxGL5XwWM9aEHj4r161bj/74MIF0GS4vEgvmzmFiJi77mQ6g1sTPu8lWrkqe84NVxmnkQYEIwpyzMYJoCLX1zBQGHWYAixoi1aNLEZywPZfrLAJYGN1WA6gKCeAMowbsynuRZnwQ21jhgn8h5zCQkByCdVZDtmOVRb66rURNZDjMXXqMRHfvDT02MKS8vALibxclkLvw7NgjJJUDTVjHbzqkw9AL3VmegeuZDoU421pfJmlQmnvNvXrMqOtuFlDmps2EWYLuAeyrLa4qzjt0/Dh1BgTpzsX0r18Gv83d33YM7zzRGr00mexXnm5LScgpOc2Ix9R7bsaRsEFSzprn2FeB5ZSQ16ghgBe5ZjGk7mZTUTZXHBe6dyOhVcx/KuzJrn0PX2H1TALz09WU0GVuTspnlJeXsBfY0gD65ELG/y1jDmupt0X/v3vH0c4/ERede00bvVP/3NB2Me5tPaccJO2Zgt8xAB3DfLdPa7idtFztIQfDnPve5+MlPfpKx4fs7DkH4zTffnAC3evj/LUd7Avenl74YKzeshjGtTsxsHcztjh0AagBQWVkXCuK6Z4A7GYbCJB9REwzQTGgSoKTewcI+wMUOANZDT02OW35zN04zgDbZW+BYnlp07AXHnX9GzFu0MGYvXAJot1hS1xfAE/KCXFjIARTpnXji8XEXwH0rxbFNyBmKAVz6nR8DcD8B7XABTKV2eHlqgAH2BcgClFKkRjrWKBicLV0Se9E46LEnJsTy1WvRggA2la6YAhCU8l+/Xt3iTGwFH3700VhLkWEzzK16euUiifUEBO05aI845ohD4onHHyMDoXMMgQtgU8ZWdlMWdBCuK3sNHhATcVXZsm1nRjeNhEQ3nCKYz1KA+5C9h0QRNolzFyyMnQQrar5RNmAlCdDV7pEgadCgwRQ8d4+5f3yRUSofMpDQoUbZinCM4kg62B524MGpwLEBELqZokm4ZfTVNwEiAXwlWAZ2KY2PXnNdTBj/OL7qczgBenvG0ECRNpiYwKII+8GucfYZJyE/ey0mTZsOm14K2C5LDjWC/1r05FFfHecQVDfz+qefsyMqgQQsMIuVpFF6+oNqowRA/YmPfzxux0v+jdVrCBTKUr2EMpwsizBbfM9Hjdw3Oe68MGcm11BuZB0AgQYWk4ZTKm96dS2PfYbsFS+zR2oF/qxxJjNhqEDGhIBmBDK1nuzLJh143I/skbsfezym05W2Vu09mY06NOVq7w3UDEjzZLo5j3u6gPv3d41mc6DYm2qQhW1ZHzVk2soo/LSr7AYIhC7de0UDYL2eTrP00mXOKTpm7x0wrH9ccNapdPHdC1/8qtTR9qc/+3k8+cwTeO4TcLCwJ0ME9OjVD8Z7MwHN6sSm1xIkmL3JxRqziCxJEfu9maBgAJ133bdbCZZbm1op3SmHHNnBe2Ri0vmFgdwhBx5EfUMjf0OvxHayTZ/75KejJA93GtY1j8CK7agPZ5rzKgLWvnsNoF5lUwwcsHebv1V2APc2n9KOE3bMwG6ZgQ7g3rbTai2l6o62rHN8NyNsF+DuQGW1Ze9bteV/z+CV1yhTUXrzv+VoT+A+YeHMeGsT7iP1VYBgvNFp5iJw11auU6fOyGV64GTRNXphjUn9WwLLOQJ3va+1MEw+2xm7wh0A0kcmPh+/vP3eJH2wuZL6c20Ncxtr4+KzT47XqFWYRkt7wUYT7H5GEgGgBBr2geE+9dQT4+5HH44tOwkeCCJKKPbL4clHHjgqThw1gmJMgDuuGjrVZOmbzZhVRmvvJxirgoldumwxoHvPeHz8hFiyYjXgE8218haAZEYuko1uv3OcN/oMdMAPxer1OJgAItWJZ8htm/Y0IU0YFCccd0Q8/MCDNCsCIqu35zz5gFmb7eTz1Q/v7P0JKO5/9CE80wHHsPfZgKcCQHsRQQWmiXEgYy8HlD815QWsF5XWANxk25speEUC0ggjO2yffWMvxvzo+CcA7sg8AKVKfpQweU5lFAPpsHnZ2HF2yUqykW0EMPUEAN/73k9w2iFY6FwWnbqXxXVXXh0Tnng8Zr34IpaGAGMCkRqkXg31SDDKCca6dIrRrgUSqcl0Oy0q7kwoU4iVIc81k1G9PbIB5WPOPCOaANiPwmg3eb/YQRoAyYo7l024t5QSXHzh3/89br7zd7EYS8ocCj8trLV2Qba6M77mzYD4U5Di7aDQ8/Gnx0cW53Tf6PjSiUZYMuepdmSPPjQUOjnuYU12AMwtMUg1AMhf8gkUirjWBWeeHiP33ptzov9mLDLed9x7f8xZThaHddVFp6aSAuhkqQlwB9DazdRgoRbf/gLWztfJrtssq75yQ2x9c1GSvhTAclfQUGsz/vi99hwamJGmzrc5BDI7KajvXFFIA6yjYbDPgn0vjOptynWykOd9D/vNF9iDBAtc79zzL4h+e+wZs9G3v0VX10oCVD3d1dob7BTnEkBoB0RwNGjQwLR3tzFmx6ktqFmFMtx8diDTUf6VrEzJAh1JXZCNrebMn5f+3j77sU/SDIqAhP1jvQObiX3bGOUEYDsB7iW4+NSzTkMopm3rowO4t/WMdpyvYwZ2zwx0APe2nVeBu3WS7X20G3Bv7xv/V7l+ewL3J16ZGW9vexv7PIEDHS8Bd5U7AMIwhOXlXQHu3aMHrdR7wkQWALKbYC1bi02VL9gtVACtZngHoHj81Blx06/vSoAmC72txYzKYHTSOP/04+MtJFeT585LINIXWywocIcDje7okM86+/S49/FHYhP6YXBWlACEcgBuh8LYnkzzm6Ic/MgpTCxC7qIwoBh2USmFQpY6QJ6Nm15bujgG4Qry1MTJsQxP+WZYyfqkzUYqYat5gFL3ziVxzujTkPY8GhsQI9cCAHVEUWJRoHSHQe85oG+cfPxR8QgZgCqkFHbAtOurTjatjPsegKN9hu0dEyY+g5xsc2LGdTspxvWmgLFXcE/Dh+8TpQQ+U7BVrMStR7l6HsFBUS4Frfjda7Oy3/D9YEYHxFOTnsaPvDZlMsxuFBcydkCtBYiD+u8RV2AB2NSih96Oh3otoPw7370xtm2FBe9REeW9usRHLr08Hn/ssZhBHUpJWUWS2lRu2kAglBOdu/WgbqEkzj7zpHh5/osx84/zorisM0CcGgGAuU+u3rmN4uLauJA6lQZo3IeefBo5B5IkH9cFhseg1KMRNrpnaUl86pOfiJsA7kveXEkxZWGykKzcRhaDMQvcc1iT0045KTbRsOgp7CCbdNPhOmY4Sj2nRaqw+HsN2CNOPPaYePCJ8YB8LTop5EQqo7VoPZKgLgRC77/g3Nhv8F6pYNRagnr22K9/d3fMe2t5WCFQJ7vNY6mbr1787Ol8HZO4Th0AV4lOksqwLy0GzW2sjA2vvxL1BEHKwFj85ObSf8jwqMvrFHUA4Dq06PnYNJaV5se4saMJQo5l/XKjCuBude03v/6NWLDwJfYHoLy0KE489fQYsd+oeOSx8bF5+44k6apOgQYaeLugsr+yYd5zCeAsdDcg3JZ6FhDQMA/agGphWYVUprXoWpvIo484kmtWIjebE2X8PX782utTZkt5UK5F2UliBVsPcN+6eVsU0HjLmoshg/u0+VtdB3Bv8yntOGHHDOyWGegA7m07rR3AvW3n8z17tvYE7hNemwVwX5ex24PZg3gEuOPmQrFeZ9j2Lp27RTcchHpiWWenTxFyjnZ1WgYm4J7potoIYqhC+jFxxotx4013AO50nwGRI2VQX10AG3juCUfGegDd03TrVKJsNaCgSmlvPo/b1uqCC8+N+2Dc122GvQZMF+YBtAHmBw4bGqcffnAUU3lZBXCX7Ra4mXnRllDPb4U3Ni9SKjNg4MB4+tnn4pVlbwHGypKrh3bdBhFC9O7lxXHh+WfHQwD3NZu2YeXIePUpt4hVppb7GQgDfNpJx8Vjjz4CkESfbiShPp1gAwSfWtMPgKHdd+SweJzi7A0bGTPBiNaKavBLAO8lTMEQmPvOaO51P9mO5Mai03w14jDzzcx7Pefef98RsSfynmcmPwO4VwCjNz6SGqQdFokK3PcUuI8bF1mwwBaW7sRlpYY1+N73f043UkBpLwKtPl3jI2MvjYcffDhmUbdSSvMlGzZtR4PfzP1169kbv/T8OOO04+PleS/GvIWLIg95S1YjWnDArbKjKmQ1BQRaF5x1BgW3zfHoM5OYQ5j00k7JctKi0MY6HFWqtkcPWOrPfeaz8YNbfoks6W0AcmmSv2zHa98AplwHHe7lrNNPi7Xr1sRTz04ka2FTKWQjsN+dOpWnrrXabQ7de89U4/DYBLqrIh0xnLOeQoa/kcCye1lRXHwOoBiWOovgwTqL6rrsuOmOP8TS9TReY57qBMkENDaqygHsKj9RKlPAmOroSJvHHOTieqMdpAW1hVk1Ufn28qikaDobsK++Pxe5S3/kTVXNFDhvJauBPWpy5WEthw3bkwCrP+42xTFy2H6x94C94lv/9Y14/Y3FAO0dAPeSOPKYE2If1vPe+x7IFD63FOb6BmXgWI5zVrNWqMqx9twz1WVUOueMM7kFqcvn3zrjaJFpRtLvR1EwX7l5a0ybPSv6MoarL78S4G4RcUZWZEQocO/E2ATuhZ27pKLmoUP+tYG7hcS6WRnwaQ5gLZT9NzIN3v77YRbmH2mCZ5BhvxGdyNrj+M1vfpNqud7ZhLA9xtJW17RWTHMHzSfe2bDx3V7DPi6aQuxao/a3zuW+0a3Ocfwjmfu/dd7/TY93APe2Xc0O4N628/mePVt7AvfHX50eq7eu48M/oxkWUO9AptIEaOkM296lC8C9vFN0R9JUJMK2iDMBdyQudkC14JHP10bAag0PT3lxQfzgJ78mfW9BoR0qdUYBgKLpPfOYw+kgWRvjp82GnQRwAO51gVHDXAjoLwI0j6Mz5X2PPRpvb9qe5DoF6N/zAO77D9k7zjrqEDS9FnDCToKi1NpbeKiNoIBL9t/vi/lQGQhwn/jc1Ji35K1oLuwU9QB9LSvV2xeQHeiFFvx8QOCDD3OtLdvRnsOVW3SbGjXJyiNNwarvzFNOiIdxMtoh4w7AEhlpi6g1owWVfSo6xQFIZcZT0LxxYxUgNAtQB8uLVlwHkPxm5RB9o6Jr53jqhZlRyX3nU1BZDHjNpSgyAWA+fEZSiL03AP/JiU8jE6H4lBhB3KJNZ7LQhH3fk4LvSy+6MAF3WegqXWG43+/+EI37TgKK3t2jM8D9ugvGxkPIe15c8EqUE3jVMvbtFlsDjLr06p2yFmdwXwtfnR+vUJyadOtkQIqKy1LGoAopUjHnvfDsM2IHgcb4yVOjUa08toXJ2camU7U7YL23R2+cfj5LkeR3b7o5VqANFyCXcp7tdGVtgoEuJYBRXz+Oxmhvrng9np08iVgOYRRrlQv73QknoUbBLez3iGH7IAc5NO7BpcUYqYnAzeJSu7A2N9Um4H7p+aNjGKA1i+ZOBpA76rLix7fcEUvWrkoNsHTdMWBIoI995f4ohvVXhmLTr1wyNer8LRauTcAd+dTOLbHqlYXsR5qIEQTmUHWr1p0URFTjWNWEZKWRdcvBUjILHbsOO7oEvf+Sy+LKy66Iz3/us7Fo4XwAeB0dS7vGgYcCPpA9/ea236SOxEqeGihwNYgwW9WdWg6Bu4XVghSDlp1o1g0wLPgWuGsHahDqa+xNIKg98tDDYsuGjTGVrqn77jcyxo1hLyTgbuMtG5FlAtNS1soOwyVo9i0e79Onos3fG9uScZ85c2ZyAvMDUYthe2roJqaxgUdy17E+oKU3h6Bdx69WK9W/dXNaE3/jG99IpgPtcdgU0P4i9gT533BoEqFpw2Nk9TShaD10dtNUQoe6d3PciaWqxg8Gs3/tsBu7gF3DCb/bDNL57QDuf37WOoD7u9mNf/k1HcC9befzPXu29gTuTyyaGSs2AHpq0bgDOGXKd1Zp7kjbdIB7Z2QyXWDAuuPCUmwzGJl2AGt+ckOxQQ5MNaw73HHUwEjOmP9a/ODGXydXGtBRYnlzYZcLAESnHH4gjinZ8fjUmYnJ1cJQ8ObjRYCOAsDbpeMuivsfB0xvpG09QQSGLak4deReg+Ksow8FCGpjWNXCuONvjcZdCz8Be2rYswtwf/b5aTHvtRXRVAxw1+c82QwC3AEz3TvhvnLB6Hjs8fEAzk0AVCQsjsV71GscADSwX684E839o48/gYVlVQLudtmUcU+OJQQxfclGHIiEZwLWpVu36naSxbx1ShKgPE9Sg+XfoD7RpUdXZEQvxPZazg37X6x7DcBdANoIc77v4CExeGgGuG/diZ+7JaxmJJLbTIvGvW+fuHzs2GigaLERkFjFPAhWv/mjm2JbLSwtLjldenSOa9FYP/TAQ/HSwtfQ1veI6h3VsWMTwB0wWt6zexQ216WAZCmOTAv4QkFCESY2hejhRX81AO1iorGx55yVGjRptyhwz4NNb9QzE2ZamUwT4H0PJECfg+36xg9/HCs3boS9L4kidO47kZc0ouG2dFjg/sHL3o+70ysxafLETAMsAii1+zbESp74APxDDzwQxv3w+DUf4PXsKy0yvfUs9odFl726lMfV7x8XQ3EfytHznNduxv/8Wz+5OZbiBJM6rZr9MfrUplRpihp3Ak6Z7DqAu2tn51QlT/YIyCdgtMB27bI30n1nWTRqjUIJI+f8ro3RLB0CUnFtI5kh9eVZBKVjLxpHncQ58Q0azi1/g4Jr8iQ9e/eJY044GTvJfvGjH/wgWanuqNwWlQQAxQRzZph0ptIVqIjAYA+CEO0rdxIsGcS67tpy/r/APZ8AukscfvAhsZ6sxtRZ0+PQI4+I888cnYpVbVKV9qQyMO6nlBoDrTs79+meJGRpH7bx0ZbA/UVqMTQdsCme7mD21Mg0W8sw7u9///uTm5gdrz0E7P9IH40O4N62i28DRa1r39k9/A9/+EPqvWJjw9152BBScN9eGZTdeW+749wdwL1tZ7UDuLftfL5nz9auwP21mbF83VtYA75N+rkCIE3RHYbYQG1sA7tj99klKmj60r28LMoo8LM4VdBaKPultACApWa8HrBbAzs+C+D+o5//BuAGuJPuaylOLYDZPGrEEJw7usaDE6cClHVO0SIPSAQQkoEubKiKMReeE48DXlev3ULzG0AIWpNcUun7DhoQo2HssW+HZdkJE4823nFotQi6a7DBj82UwChL0Lj3A9xNmz0nZi1YGk1FFQBPdc0ZQF7AeLsgFxk7ZjTdgp+MN9esiyr9JFsY93xAnTIGLTDPOe3keAwZzCaAex3SFfU26o3NJph16AdwH3XwAfEs1qebNiF7AbhXANyVgSTxdv22GLJXX9xeOsUTFKeiQgJcYZkI4wsvCh7diYE7Upmhw2IvigifROO+baeNkQSuzEkC7pnunnvSoXQcFqrJIQa2uApQqV3jN39yU2wg3VHWr28qPL3+4ovirj/cHQteX06xZW/WYmdUbdwcRXS/LerK2GoqqTc4DVeZZYD7V5GbUOwKcNcWUuecup1VUQqzfOmY89D/b4+nCIAaGEcOEgxrGWyc1YDmPPga0qdvfOyGj8Z//ejGeBt72FyeU5ykGhsA7jsjj+LbOkDrpz/6kZgLUzz5ucnJKhPMnLrn+j1pmPjfscccG4cB0G769a3cGyy7tLzIncdzKM4c2L9vXHvF5Uhl9iK1AgvLOm2srI4vfvM7BJ/rU0CZRTBofwAlP8lT3zwLzH8jQU5q2Wr1cUocqbPn+bLV/op1UdLSRObJLI8PN7DFvdcSQHATtQmpaRhBhCov6xzOw3Zzb5j139/5W+wXd0QlEq5y9vfwEfvD8pfFUwR8PXBkqtpJRmf7ttQnoISMhP0uapjvis5dox9rVom+3oZYMvA2sZKlT517dWViIAbUffCVHzVyv1jz1ko07i+ioz8lTj7meKRWBpOZmgG/iskKaI6600wB+zSHwGUfZGZtfbQlcFd2YXM/5Q423JN9N8PQepx//vmpid6//du/pV8J6JVpCMjtCaBDmb1ArrzyygTqtRD+5je/mbJnAvwjjzwyNe5rZdwFmDYbNJuhJGf06NGpW7aHNsE28ZPlV8Ij6JGt/0cChXfO9a6Mu00A7d6t9bHn14bYfidaH8seey17pHhf3otdvW08+M8c3mtrc0UDIudRZltZoP1LvGf3kGD8hhtuiLPPPjtd7oorrkjSFZsVWoznWG699dbU58S5E8CPhUjQ2nnatGnpvK6F0hl7v3iPWjf73TXrhQPXl7/8ZfZ8v9Q7RYmL9y3TPmPGjPjqV7+a7tXMhPbL9mpxjP5d+jwff+aZZ9J318Ngzrl0fh/FHcwxaQ9tnxclV77WruwGfO4FMznuLf+eHKdBog0ZPXydY7Nzura8/r3ZN0a763d7eO8G6dpWm41wTJdffvmf+tl4z/adce7db0OGDIlvfetbbWo17dg7gPu7XcE//7oO4N628/mePVt7Avfxi2clxn3J4kWwGHvzBov8ACvG7OySKO/SEyDYlTbrBdEDxr1UDa6uKUpUbN9uASUiWoGS7KaM+x8XvxHf/dGvYttmfanxBBcpATxLIFaP2ncIQLJbPDjpeZw2fEQNvEEAHVEBSzm1lXHRxefhvjIplq+kmBL2v4jX6X29zx794vzjjwREQYDiUKMVo91bi2B4BbYNNuUB9KjpfW3Ja9EXQDR73ssxY95r0YDGvQEW0qGoiy4ENHcpzouL0bhPnDgpXl+5hgY5+nFk7ANtGCVz2adblzj7VFLCaK7XARDr9AYXSPEcMw8GAK2M+8SpAPfNPAfJiR7xQO1UA5CXVRuDYdw7A5if4DlbLZDMKYqSBNz1saeQku6cBwDcByOVmYDGfXsVwL1BSQqMO8FNGjeAce89+sYlY86Phu2VCbjbHdXCxq/f+IvY2IxeHEDYnaDhmovOjz/8/q5YhKNOKYx7JXrn2q07orxfb5AjY6/cguTk3Fi6ZCnWi4uS2wsnTMC9mTndDlteDuh7H4Wg6zZtjaemTm8B7gRu3H+DhalaRhJADae/wg3XXx9fhV1+e+s2JEIAd5jkbQD3JoB9ng2Rtm2Nz3/qEzFt6uSYTHGqNo0ppjGlIo2tlSe/srHZKD60b/rlzQBhKxYMIG3EZSMvpEvISq7/0DUxbOCeFHdakJkXa0nbfwHGezVOMBZJZwPcM92qMt1ddQdqYrxNSIvs9JpcTEHqSReeurPyPMZi/sShGAQWCM6V21jTwe/sJdCE3MjX2tnVpmPGpFeiMe9FV+Hbb/s1Tjw7CRwB4wD3fhTZOpezp8/kbyfjBd+IVMbCU2syehPsaPXYk3oDGyjtrNqZahb0mG9kXMUEyI4rh5/97p4cOHBQDCcrs3rFypj50h/jrHNGx7GHHUlAQtbGQt8UBGd86UsIOpe9tjAq7UzMDZx70Xlt/t7YlsD9bw3uncBdICSQtBmfAGvFihVxzjnnxK9//esE5k477bQ444wzEmATMPp6gZrAXXDsYzL8gkE7cp977rkJjApwzjvvvPTzVVdd9Sdgq5xJEPtuj12Bu0B5w4YNqXGgh2M0eBAQKz0RrKrHF8yZibC79+233/5uL52aHNovxWBl8ODB8cADD6SgR2BsM0W7nRs0yZ7br8Wu5dOnT08ZHufRTuaOSdBtc7TWeRacG3A5t+PHj0+SL+/N38m4C34NiOyQbmDiOgjsvVfn3t4qXttGjcpcDCgM2q6++uoULPh751wgLwAXjNv40UDBIE05joy7zRcN6twTSmUE/Z7P57355psJuBt4uNbej8GCz/Hefcwu70pulGa1ZnUcuzbV/l19HKvbd3sYDCodMohxfr2W9+7cOw8GlAaJjst96f0q8TRgaMujA7i35WxGkvR1uMq07Zy+J8/W3sB9zbb1ScbQr3f/1ICpuhrwUtglA9zR45aR4u9OcWoJbhhq1y0YLFavy2xbjJlpawSOA2O+8vpb8Z0f3AqI3cmHD5wyb34CWNnlw5CC9AOA3PfMc3hbK2dAbMK51JwXY/OYD8AaM+bseOaF5wDu65PevlCZjWxz755x4cnHJuDeiJTBVvZqzAWJAnc10nVqKzjXYoB7bzrz/vHVhTF1zvxoKKQ41cZBnMsx2+CmCzaTl8C4P8eH1eI33opqG3wSRMjG5EPL53CuXt2wjDz9lHgEVn4dchMZfYG7TicZS0wYNMx/KgAAIABJREFUd+QnBx56YDzDeTZvwf3EYANnEudR2U1RHg2KBvXGwrQzUhmAe3Llyc8Ad4BkvQAYpmvU0OExZOheMO4UpyL/qOX16qjz0TfzVO61CbtEgft5MNiVAMFawB7X40PmazfeHFvztILsjftPp/gg93Xn734fS1evo0CxW2wFfGehVRe449UTCN7jqkvGxuJFSGXwTN/Mz7mcp5hmPng1xtYtmygqzY3LLj4/Vq3fGE89N41mROjbkWNYVJpAqIw7gHTfQYPio9d9JL7MB9A6PkQtcC0upDiV7rb1MM1aedagd//S5z8bkyY+Fc8D3rOT9784OqU5Ut0AiRsKZk/DgWdY/Pzmn6cPsiTw0OCdwz4BgoWPf+SjMYB96hrqpGIjoi9+/SuxAbY/S/tRtfF+ue9aLEubGa+BTmpCJfC22y3nLFI2Q9BoV1wLZJPTDaC3hPWvsWOq/QlS4Gk9B4Gd2iX2kPaj7oMr+aDtQgHob+g4LWNWx3W69uzG3usDY1wW05GEJeBeR7aGtfLaMsl9AO7bmKu+ffrj8tMlgfhaghhtKo0UimDejS9y2UeOyX00bNiwGNC3f6zGuWfOvJfioksujkNxrmngukm+xt+DvQ3sh5DP38frr72Kxz/BEfvtnLHntvn7YnsCd4GZlsCf/OQn030JtAQ/gm7BnACvFaz5uM36/Gpl3H2+6yWY9N8CawGrgN1/C3QEm61WnP/s5L1T4y7TbtDqtR2nQYNBiAD4awShsscyvYLZv1fH/5fGKMgQJAtY/9zhHDgXjkUQ7DxaJNoKdJ3T66677k8vfefcyc5//vOfT8W3uwJ3wbYA2YBBJtlDNlsgbxd0my7a+Xz+/Pl/0qbvCtwNEOzW/qlPfSq9J+/a6+UvAXfn9UDkdrL/rTIex9s6h+8cu4GD1xEw++V1fgABkTo7t9RT/DNrL3B3HpSAeZhlsGO7zS4NcLxfu8O3NnM0U6QszPVqi+u3jr0DuP8zq/jfX9sB3Nt2Pt+zZ2tX4L5kdqzEx33J4tdSh89mqMSmprwor+hL2r8XwL0z4DMnesDkFqEBb8Stw46XxbCASmRUHyQgBsCoBbgvWPpWfO/G23AQQS9MEWCjbhcAnVy03Aft2TeGDN8X4D4ZzThAKifjUZ1AI4CoEGnFueeeHs/TpOeNFWsBr2jcQW/ZAKtBaLPHnHQMQYSlrhaZYstoJ1EYXlFgjZaJamLtLEnH0B69e8Uri5fQ8n1eNAIk67QEAQTm6onNVwXAdByynMmTpsSS5SsAtLb4Ub9u0x+AEG+4PfFoH4tn90OPP4nzzk6kMgqu1QxngLvMfb/OFXHwYQfG01OnxJatSGUA7mYY6ihm9ANATf7QvfpHty6d49EpBCwa0zAnxVwvAXetFWFNR2E/KHAfD7jdgURI68l6giSbJ6VOrmjO9Tm/5LxzsCikoBWQWA0YVOP+9RtvisqCzlHWrXf0ALhffeHouB3Wa/laOszixb8e8F2IdKcUnX0lhZiFOLRcfen74tX5C+PlV1+JDZvWpTqDYmoBIos0MinwssKsuOrSi+KNNW/Hk5Ofj7zictxgYJ65b4OGBNzRuI8ask9cB+j5TwrENmFpqKVkgRr3LZuTDh4EnqwWv/wf/xZPPvFozJj+fMaqUY2MzaoUs8i4szajYZEHEdj9Asa9zgZObivWVtmLBa1DuNbHPnoDjZp6pGZGfuC98eYb8eWvfiU2kSXI4nx57l95djussjOUx2cLuFPjMK+nmZH7lgDKpVISI6AXuFuUTObHIuxaxq1SpwnQHtmFZDbYHbygmfqAxOITkBxy8EExoP8AApJJGc0++7Rb987RCT99i7pnTZub5C9q2Jt4fQH3oNNQX1jiLQQzffv2iy74+28hha4sRh2+Bbcl7JtG9lp+qt9QlpOXAEk3pDWr3lgeL72yIC5DMjSS+VDPb6F0FsGgGbBiMiW57Kn1q9+KXApzSynk3Gu/fdr8vbE9gbtsuCBbUNl6yJjKKCtPGDp0aJLRKEnyELBbwOh3wZtykHnz5qUO3TLKr7zySnqd51PKIhAVZMk6yxr/M6yr198VuD+J7E55hGDS62+hv4IBgsBd4Ckr6+P2N1HH7VhkhN/tYSDgtQxE3nkIpAWKFps6FgMFmeuHH374T8BdBlyg7CEIvfbaa9Pc+HyzRwLvVtb4ncDdYNMAZFfQvZE6GAGq8hnPLchuPXYF7hag/jv9IdxnBmlmDVoDiL8E3JX6CPaVGu0qtfL8rrtzaVGz51Nq43189KMfTdkVsyBezyyH63788cf/2Tn7R9ZB4O61lOB4GKyYQXCOnTeDEmsCWufH8RhIuDfbsk9NB3D/R1btbz+3A7j/7Tn6/+IZ7QncJyybGyvWr4zFvGl0ruicCgIb8fuu6Nw/ijt1iwoKAsECyQ6yRN22biAAd0GrlokZnTAsJsCkhsK919/eFD/+2Z2xevUmgHRe1Ksz1l8a4D6qf68YQTOiByZOiU1IT+xCmg3DK7BSVFPUWMMb27kxbc6seO311QAeGGckK7l8YPTHL/2Ck4+hUBbuHoCUKzsOGM/D+1r+VOAusAYvxxt01lUqs/iNNymsnAn670ShoYy7hLxFn/XRSUb5kjEx9bkpsQgteDWAz0JJ285bzGhjpG4VZfE+GO77H30i1iA1qUv6/kw3U2UWhQDwPhWlpHYPQd7zXGzeVp387wWddaC+EuwTO6HJ33fPgdEV4P4w7Mo2GXeug4o52UE22MyIYGjU0BGxz9C94/GnxkelTYSQ1DRyDq0pC/CCz+K5SmXGMZ5a9NKNFFrKuAP7Ae43R3UhH0ZdKU7tVBIfvuScuBVHk9VkPfIpOF2zdn0UU79QxGNbN66LHqW5ccVFF8f8lxbEHD5ENm5am7GnxCYRIU9i4ErptnXNVZfGojdXxJNTnicDwxzizKMEqDk1jaqiSVNVHD5iv/gA2uLPkybfQnOg1BUVJ6FawD/dgnDAgfclq/D1r3wpHrz/rpg9E/Zetl0g3Or21yKVGTPmgpSS/9Wtv0pOMix9Au9JwsJzho8YETd85IbowYehlpv6ni+kAPdr+Khvx3teBj9HHbpFyrxQSUsqpdZgxiBAFMyXVpCJiWMgnlsEL1Nv5kbnITvb+sRG9mYOzbvykVpVJ3aW4lbiv0F79I41K1ekeehU0ilZL+bwt6GlarceXYQ4qTh5zeqN7Dd979mvZmn4OyoBjPeniHgLLj/9+vWnQ2v3WI/FYxZ7SWDk35RSGYtXC+xRwHVt5iVTKXu/HHnTIgLTD8DW7U3Q4D0na007/3LlQrsQ41S0beNaionphAuLuOf+I9r8fbQ9gbtAetSoUUnT3noIeI499tiwcHH48OGJvVZ24KEU5Be/+EUC7uq51UjLwAuqPGSLZepbAwH3hu/JL7/8ctJEj2DfqT1+t8euwF3XHAFrq/RGGUwr4956ftl4gwlBvo8JdN8t8y6DLCg1cHnnYR2AkhEDBYGiGmznUGlHK+OuJEBm3EMtugHGr371q6TN9xDgCnhl6t8J3EeOHJmkOXsgp9v18FqCVM/9PLVBrceuwN3fuQ6OT6D7s5/9LDkOqUn/S8Dd9y3lLroUtY6v9dyy/GZV3As9e/ZMv24N/gTurYdadNdd6ZLgX/nVuz0E7jL/ynw8dgXujud6JIZq9lvZdcG8c+3ay/631dEB3NtqJjPn6QDubTuf79mztSdwH78UH/etG7CzWxg9u+t2AduLmqICxr2ovBt2fZ1sS5QcPTqhJxcwK5Wh+WMClRnGXXt3gA6e62/S5v23f3g0Nq7eDFACtKSUo+C7Ovai6dHQEfvGpBfnJ6mMTXAswBS4W8SYA1N4zAlHx6uvL4nlb63jdQBWQE8OQL0nuvHjDhgeXQHu6tlTB0wAS6HghvNXM+ga7QCBLytXr4HJhJ2k6PSp5+dEUwFuKNgA2kHUZ2gfWUYiYNyF58WsmTNiwWtLAiOdxNRa0KgUJh+U1517137w/seeAASjK9ezHqBnpkFZQxFgqyfuNEcefXg8PWVybAQoNwDcBZ0NULnlnSoAwPhoD+gXPXkDf3TS5NisJILXFWlvhzNMHc/NosDwIDzBhw8fGo8++QRe73bapLjXBlVaZQrckbgMpUB3HBr3GmQhDdxvNa+tJmj61k9vibpC1grgXlZaENeOOy9+he56HU2shKEbkdYUEzhoRWgzof5dS+NC3FDm0Qhr+uwZSGNwgwHZZgP+smCXDcLKsN758Acvj/kAxWeen575feKaAe6Cbu0YqTU4FqeT9+Et/zmYvW3owNF1pGxEYzWgnYLQXG1G0fF/+5vfQHd/RypQVXait3wqHVW2wpxbI3ERbFQXgsdbb9VOlI6lPKZjkXi7kdfsP+qA+Ahp+x7MZWLcAbQvvjQfUPUd5oKiMjIB7pd69ofAvSkVp2pXyndrXNO/OZle9GjZbVikZt0utfnsVQNAf5aZb2Y8jrCkrBvgmgJS6hAMQIsJaC4658x49MF7E8Dfe9DeMWfW3GQ1qeygS7cKWNz8FERu2qQ3exHF3opWuAfGV85+6d+nN3O+BbehQVEGI2kBsPaUvj6f65aS+RKEFOEJb9G1wP3oo49O3YKX8Hf61prV8WGYz37UL5gBy2K/ZhMsGZiUsm5NO7fGKjrJFhN4lnP+PUcd1Obvje0J3JWXCMAsuJQlljnWnlCApH5djbQspxpmD1lixytwFygJhgXkHoJiAwCLHNVre26Btuf1+N3vfpc05v+MleSuwN0gwLELjA3oBK8Ca/Xtsr3KVVrtFGWQlZvMmTPnvzHIf++CmnkQUCu/MQMou95azPm5z30uAfVx/P2697x351DG3eBHML4rcBfgC+49n4eg28cNDs4888xUECwgdc78u1bD7TWcVw8/55SBWMvi978E3A855JBUTLzrOgjcJ0+enAIBWWtBvJmTXTXuXsNgwftw3pw/94NjMEhzfK69h+BYHbw1BgYMBisGbs5R671ZdOs4323Q9NeAuxkH59d9Jbh3vr7//e8n6YwBW1seHcC9LWezA7i37Wy+h8/WrsCd4tR1O7bEqwvmR2+YiDpAZB2FkZ3K+9CdsUeUlhUDdhqiN5KZrjDXQiGBD5L0pKn1DadJRxcBKdT8RvTZE6e9FNvWb0XKAosIKLJoNAeNe6f6HbE3OuVlMMBVqBcaAHhKLyyMzPb1yD8GDuxHcWYljDzyAoC9PKIsajGAeWDnUs5jQSZWesgxvL6dUwVeXl8NejNsuc1slJjUwm4vIQBozAEIpYLFDDSjfRDXq46D6cZq8daaDZsDI50kmRCZK6EggiGrkBXH0vRpxtyXYgMFu0onPEeWzKyyDMBjGbKaA/Fxn/niXLq9VsP2AtwpNGwELBYg0clGDrNn3x7Rp1c3tPszY5vdVwFnSc2s/tsOoIx9/332jaH7DIZxnwAABtAz9nplSertLU4FJA6DuR933rlYO26A1adDKM+hHCG+/4tbo6GkM1mSXlFGd9EPXTombrn1tlhPVmMnALCaeSnDHagRJj8fwNqtPD/GjD4TED0nnp82FavCLalxTy6WmdYdNLNeZRQkX/PhDyDLWBjP4objCCycVBWl3iSbNRHannD0MXExqfQvIDXYjvNOwsXJNxHArq6cvZPFen33W9+MO2+/LV6aO1vvF4ISCqBb5CE+XVnI2IvHRglA97bf3J4eV/phd9x0SQZ4ANmaj1x7XQqCPJQYzJg1O77LB141enubLilxUnLSxKQJwtNgE+OuKIeftJhMN6HsCZDrWnNkuz/8WSGW+8AJITjLp4aikBqJauakBAaumPXoiRRm5Ruvs//swNslVpCVqGMPexjoliNX2k5H3B3IwfIZo0V9Bpk61HQhQ9OHgtRtBF97D94bO9MSMjVkJ9jLDdyzTc50lalDAuP1DEIK+fk4mjoZrPh3un7jesDoh8mCdeE1ujNp0wpwZ+yl+Yy7eitJjm0pwK0g7d9z6Mg2f3dsT+AuIDv55JOT7l9nEHXUrqlssIBbdxpBng4eFq76mCyqoGg52TjZ+Q984AOpjkJJhmDN92DBoYyuBauCWWUsgkBZfH9+t8euwF2Ns4WJ/k5ZjIBXdldJi/IYgaRAV+cVQZ3OLU888cS7vXR6nQy1ALe1GNPAwAJI50sJjXKRBQsWJNmQYPyUU05JhaQC2V2Bu0y2YNavrexf58ygyUPQafDhHAqsnTMDFMGychylKd6n2QYlL38NuBt4+RplNc6TgY1A3rE6N2ZHfL3stGvcWpwqS21mxHnVAcd70i3GeXTPeF9mOgTisvgCWqUzjlkWVZcXde8+1z3lWA363u3x14C75/zCF76QCpENQAx4DCqVzihDasujA7i35Wx2APe2nc338NnaE7g/uXRurELj/BpFit0oxtQTugmHkrJOvbAw7EHBIiwszHBfOoT2KKJxjAwpICQPoJOrFzY/qy2vB7gUAtxXISn52R33xVvLV6NDh+OEnRcUWxS6R6lt2w/Fh3pubKbY0/JDwbuygHxAYTYAR3/xVatXxKvIXJphyQXuzYCYCt6UTzhwX6wpYRchw/LQ9FqgWqDjh8WpjLsGZl55xFb0wyVYWKr/fvnV18kEUMDKuWTSlbo3olNGwh0HoR1dt24jwH1T8uzW2ztfLQTj1VlG9nY4Fo1vA+wrcSupUxcNLtIu0uBFy74mrBX3xHpyK44q22oF5Wr/DQCQldDESvY2t7k2unaC7aqqix2pCDKj3W5mfNk2DIKd7gR4KO8KIKTYktgnBQC1qaiSexIEM0ddALdHHLB/VMGQC9hQEvGFL/4kXAq4t8L80jSPZ1ALMP7Jp1JH2EpY73p+V0QQ0cj4bGZVWNAUY/BonzHt+Zg65VmCBwA39yYwbLLYmPvyg/bD118Xs2ABLeBtIhNjAadabecnOZgwD6fyYegH/L//+38kNs61EBc7RQZJDD4V6/7gu9+Jm3HImE9hpUFfOiz49N+AbMHnFXxoyrDf/fs/4HSDFIfJtsBUlbuHH9DXXXdtlNP0qRD2Wa/zyc9PoW/Aj3FuIdBjLjPSkUz2RL/1pJDnIjpOJrlM0tZnpDBJJtNyZAC8TjSZ7FHr+DJWlbDxXK87LjACa0j3eHvVKvYg2RD05wZftQYiPoamXU/6Gj78k8ae37m/zZwYWHSjmLkn2SB93QcPHUKBbUFs0o2HzrQ1ZFCKLGimNqSO1yTgTuDn9+OOOTHp9F95ZT6FrVviQ1d/ILqVIVdoqetIfxTcm5mSmm1rUSlt49wsAvM65JBj2vzd8X8SuAuklLi1suDejEDUMchcqgU3e9Fa5OffjMV/gnZ172rdlUD4HA9/L6DTkcbHBfCey0BAvbFuJP4skLWw0uf9M4fjb5U+CMSVifhdVlu7QCUUvq/Kwtt0yrF7f0p9HLPj+GcOwbXBiPfl/bbOlX/zXkvywjn0y88igbK6eufROW/VYDtGAx/nxsZLAkLvw/N6LwJimWwlX7Lm/uz5nGuv5fPtHuv5WotiDb5bj13nyWDXazluA5rWdfS5OgQpK3FeZNhdv1amvHV9nWPlMq5pq5XnKv5mBcjOuevq/RgAeN9ew33hfLhWXm/X5lLvZv7NmiVXqJbsjdfbdazOkzUVzo9jdX5a5Vvv5np/6TUdwL0tZzMD3A866KD01Z4HxFaioDqOdpqB9gTuE15DKoOrSCW6aQsl1WjX4kVeUtojAfcSjNObYKf7wwJ0L+nSYvIhY0wRnFIZ2U0BrDp3AL62id+75c54fdnqpHUWkO1Er63MYFCngjjr9JNpVvQcMo7KqAN416dixzoAJQAXOcLF553Jm/WSeGnR0tSVNRvAqAa8S0lRXHLaCQm4NyNazgawZgEymwRqMrMAHg0EswHeb61ZSZFgt9hCN8oJk/EgB9DW6QwCEBR42z21kNeMPv1Uxmmx36tkABq5nk2YKCCE9bV1aVe867WMnPD0pHgL8F6rbIcPnQKu0azjCCC2a1lJHIdUZsaMmbFhe3VUkbGw62oRQKwYJ5ZG5nRPtP0D+vUkYHkxaEqbig0LYcYtVkTAQ2BSF3tQTNuD5kmr165B9iEothOmrD3BCx9uusoQfsQ+A/dIchd18qlYlNdvQFtegz5dD3OtePp0p3U8wBfr8cTYqqG086dMeqP+1IB5ZUCNfDhu20otAoCxCh/yWrzTTSvU8b2R544ctX+sXPt2zAcsKs0RHMsEa2vodz9o/YAWUP8U+zQzHVVYG6rrrkJ/n7FXROtPQeaX//OLcStFp69hj5Y07jbM0r6zRZ4i437VFVdiVFMV9959Tyq8Faz5wZc82QG+hxxyaJLKuD7qvW1U9PiTE+InP/9ZArUNjCk51QCoU8Ep89fqHKKMRMFRtlkDgw+O/w7cU0ySDoF8unbSthOwIV/poTZWG0qB+8pV0Qkpi1kBNck1dkZlnXII3AwYlBt5/XSuFBSRc2K+euDS1J2CZoH7MGRjBhib0LgXcT/WLBS5N9TLs+cF7Ih+CKIr4oTjTopa1vll1qKJv7Orr7oCkF6SAh1FQM0AdzMzJErIdq2IqspNkeseIyAcdsixbf7O9j8J3Nt88B0n7JiB/49moAO4/+9c7A7g3s7r2p7A/cnFc2Pl5rXx5vI3AAglsFYyf3pH03gJDW1JGY4ayBD26NE9epZ2y8ggAButwF1WUZmA9njNsIPraR70w1/fBfPyBiA5A2R26pAB4O2RXR/nnn16THxhWqzbQrEngEOPDv371LEXICU446RjSZGuiTmvvAaDDphX2tDCuI897Xg6npIBgLL1+ll4CKqFFvxZvKjGPQfrypWrAe49usFGN8Xjk1+IGtxragDuOsokK8fkYpMVZ8EWv75kWczHfWZHktrA/Cc7SEAz1+4E8Dn/7FNjEh1P34KVV0efGBQ7fyoR4r46lxbFqSceH8/hzbty/RZAt9p0JBJ250yFnLUxYvCA2G84MhgaT23YXhV5NMUpgIUulOUH6NcDdkcOHQzLNSSemfgsjjvaSmYsLmW1Sygy1DJzGF02z+Zam95enWQ0SmCqAJK/fejRaC6jOBXnlzJY1osvODMefmJ8bGYtqgmGKgCYMrMy6fkEUqWY45989FGxgvtes+LNxI5n2QAL8FxE86Q8QKbFtwLLLTjCbN62JWVPUtEuvxdQC2bdBxaamdaXORLIm4WRqTPTUm/NAc/bvHFDHH7oYXQXXRbbSbE38bjPkQmvZ+1l1wXMQ2CcZKVl7QTDMlKeM821lqA4zhxBkWYZILesuCQx7g8++kjc/MtfpLVQ7y1wl6m3qNNmXCm7wZ5VnpPcjwDumazBn2Pcfb6NrzKSqcxXRmCll3xn5GLq5J3LrXaiTdryDHuY2Tvkh/hdCiTZa66dmShvTqlMPQFRL9yR9PmvIqgcsd9IguR6HGa2U6tRwlpVUZjKGtDcyYyK9RsYVdK9uEuccOxJsQNnoxfnzWXO8/GQfz+9D/hbSHUXCqlsCobdZEF2VG5cSTBWSWEq2R/WdPB+h7f5O1wHcG/zKe04YccM7JYZ6ADuu2Va2/2kHcC9nZegPYH7hNdmx5ptG5DKLEpWiBU0XGrEDSY7tzw64wteUIx3e3VlDIRt7F3WI4E/GT7/s5GO8M0COsGVrPp65CA/+e39WFotAwABlwDuNYAlfbe70T31ojHnxERA7mo08HUw8hYRJmkK/1eAFvqEIw9GA7olZs5/BSCuIwiwCRDXCZA2Fh/3ft3KAFEwmPynhj4fANygFzGgvwrgJsJa8dab3EcFwL05HgMsC9zr8ZQ35iiE5U7uG1zvzFNOjrfQJ8+dv4DggkZBfAncdc0RqBZjwzgOa8WJOM+88fY6gDuMLq9tbcDkTHQmE3D6ySfEpMlTaAK0PenTG+jUqQY+pfehl/fDv37/YQJ3vN5tLETQUARA05VGCUwTwHX4kL1iOM+ZPGUq1oY07AFbCt7s0lpEAGGp3FCaUI0GuG+GBRf47sCbfTsBz89+f380deoJE11GHUJBXHXZBXHLb++ItzZupblPVVTAeDdwDYMcJRs681z9/nHxGMz2PBx8dEdJ6yDDzSQJ7jtT1Hj9x26I52dMj6kvTM2w1Tzu+ucScPhvsw82SjFlqFexnVB9zFRztnUQevTz7yKyBpdd9v6kNd26eUvKNCT3HptLcZ4C5kKJ+YhhwxMAN2Xt+ZU+tLLuyk+6kE7u1aNnAuFdKWI1ELvngfvjtjvQxAOAfa2MuONyrS0+NdDyv4y+PVOPIZjeNcmY6jRaGPZMUGJjsf+bhFTyk4PtTDmWqAJ1Mxc7seS0QDnFAi1ONrl67luM7S9bpEQCc6c2h73aACvfl8JUMxDOlWn+nbDoW2Hfc8nQ1FIbUUYgZLdcI4bE2FPw3Z17PuqIY6Nya2XMmjsLDWyXuBQf92KBu/85Jv8iuVAZZQobVr2BD/0Wq6hTQ6ihBx7V5u9wHcC9zae044QdM7BbZuC9CNytMeg4/voMdAD3dt4h7Q3cV25ZF2vRIqod1Fe6AW12Xl4F/+5F0SDFpRTaDUTK0acc0GQxKWABfi/pnNWUi1OUPdgoaCMdUX9+5wPx4h8XA3AEUHhiW8gJMOqa3RAXoq1+DjD4Jh7jTejOk20fgBu8kQonTzz6kNRpcioFoTWyiQJ3gFY5gHAsbPyAHi3AHQa9gM6sudg6Kk2Qma2C7TYKWAXjXkYDHK0hHxj/bNTnl2CbqNiEawCEBTj5SEjOPu2UWI1Dx7TZc1MDJhli9YiyysppSgCL7x97Xjw9+blYuvLtTJGtrH3Lc5RJdENKdMoJx8cL06bHslXrYytgWsbdskqBnY2cDhk5BEZ9r3j4yWejUq04cyFbbHFrHmOs37EtRuzDc/YbHk/KuCO5UeOu40wJNQZaBDp/wwYOSMC9kuJUddVbKqtiO8Dw1ocnRE0Rvsrug2UQAAAgAElEQVRIJwTu114xNn4JcF+6dkO6J7vPNsOc58Di6wTUuTwvAff777gzFr70YpLBNGmNmPTcgtyspLn8OIVyk7C5nEhRn+ugK40g1eyKbLis/OX4iWvN97nPfg72OKNFdqJltX2+DY56ojH++te/hhvF12HmV6bi3tTtM/mPA/AF8szph3B3ePON5TGF+dYT3fML8GW889GCa4l4/rnnpwZFXbC3dC/eeffv4w/33J3Y7OT77n6Rf05WpYZWSZeTvmsvKXCvUVLTAsz/H5VgGlOi2P8fyYwdV7PJFpWTkTKTYB1AdTVOMfy7kTnNyPQzgYxe7wY3+tKrb7eI2CfYIMm564dNqX0EnJt9RwyP7ZU7Yhs64Wzu32CsFIa8sKXwugYWP49GYX3JaBw86tBkOzmTHgd77TWIeTg7ivj7SauVgg0CKq5dioxs+eIFsf5tijIJXEqoVTj14svb/B2uA7i3+ZR2nLBjBnbLDLwXgbuFxR1HB3D/l94D7Qncxy+aFath3DfjK70RSUMFjWMam/MpSu1BsWR3ABMFNejf96QbZO+KnqnxkYy7wF1RrbAldZ1M0KgRu8Om+PW9T+CX/Cq/t7EOEhaZUNj0bnR1vPDcc2IGDixvrMYZRTCtMFfQD6AqBlQePmrf1Gxoytw/JnmLzXoEluXoyi8+8dgY2A1tM84Z+c0w5+rN0fAqo7CYSUY8C7C8FjCuhCMLucrvAbUNAHccxlOho24iOVyTRAKynONTIdYMOtklppxx5MHgA6v4rznKYUbHXXBOPA3jvnTN+tQUyTOkbqYyzjynB/Z+p5xwXEzGdm0Z91QJcBc4JttEwBS1gnHwvshgBg+M8ch2Nu1Euw3TbKbAfEWO7WGxVhyhVGa/EfHo+AmxkyLSBuY0gWNY0xJYfZ11hmMreT5Zgm0baE4FUN26szoqef0t9z0W1aW9ktNOT577wfdfELfiU72ULIGe5ln4eueQNbFWoIHX9e5bER+6/H3xKBZo83BlMash3m5Qr23IwQ/quT8JcNfRQrcFCz8FnmZXzEqkImW+dJiwME0XiVaHIefIJlUJODPXfQCeX/7KF+Mb2MitohDO+1KOpIxGAK/UyuKwD2Mtt+S1xTGeaxpAtV4jsdes9UknnhSXXHRJalBUWlyaXvub3/02HnjwAfTjyJhkv7nHerIvqUmWzHsqlmU1BM+MK8lakCe9k3H/S28QOhahmwIUozlnbmW369hnevpnpPIy3i1SnLS/DGAzrH0O7HuG3Xcq2Ms8z+I8x1nIHA7fdx9kMtvonEohroXezH0xvy+ASS8gUNmBzKkYV6c9BgyMA0aMYq9uillzZsf+B+wbp7EPCnEBygQMFEInHT12kAD3RS/PJQCiIJD/Kui/MOZDH23z978O4N7mU9pxwo4Z2C0z8F4E7rtlIv6XnbSDcW/nBW1X4N4ildH6bA2OJt2RxwjcC4u7IZWhQ2UuDCXFkANhTXt36Y2jhow1X2oRAJWJy5ShVIaAWfZ2hMW33v1YzJwxH6CSKZ6sAUzJPHeDXh4Ny/3HBS/H0lWwwYDvRkC6rhvZgOYigM9RB++HxjeHjqdz0J1nAKVgTDvIcbilDOxBQygwoa42Mrb5yQ7SdtrVCUwJFteso6EQWvcswM89TzwbdbjKVPH8NGQZURBXMfTraSceF1txQpk2e07s5PpaMOYC/HWqUZoCmR+XXDCaDMFsgPvGpF+XsZVx14s8hwxBDxj3k48/NqY+PzWWrFwb28g4JI9wVfiwrFmw70cRjOy3j11RkcFUUfgJ2FLjbrerHDX6FP/uD+M+DHvK8cpJsBFsamHcfV4Bkh3HM4wGTBdQULtlfUYqsxN7x0pY7p/e9XBUs15qoyuwK7zuikvjtjvviCXIgPIAdNVbNuDYs4XroP9mQiu6dAKU3xD3Y5u2YM6Lae5bGx2lDAjAs2evnvFxGog8LXAnm2BGJem/Bey6rxgQ8LNNRPoS1H3pS19OLLv68EwdACNOrHN27EGm4N++8O/x9W98g6ZEq/9U9KkcJTHjjMlAS+C+EInUpEmTWnTmmYBQQJtHIe6pp54Wl4wdl4LHzjDubrxf3nZrPPDwg6xLotPT+viV3DBaeHPHmlhwvjtvFn7uooTJBJ0tv/jzns3cK38HFhQbjNUx72615B66C3B3b6XRGigoO2rJYFi47d+BRcI2f7EPgBIigfsmpEM1BB2thbLKsPJ1UyKrUE3zqgKCx73pBLrPXvvi/b41piBbsm/ASScez56gbiNJZIwfmHOuW8SefW3BH+OV+S9GKdIeHYmu/sx/tvk7XFsCd73Ftd3T8u/PHTbBMTAxSPxrh8/RblFfcQOk1kPnGW0Fv8H+0z7y7znsBjpgwIBkbfivfthcSReU1kZJ/1Pj1WJTb3f99NvzsKGWTjGtnVV311h0zdJOUovQVgej3XWttjxvB3Bvy9n81zlXB3Bv57VoT+D+xKKZaNw3JvuxFW+tAFj0A2SgSy6hiA6P6uy8xqjeJnDvhZe7dngUvCVzRyCLdnt+abHH/xqy0F3Dkt/+wJMx7YWXACN2NUUqoxsLTHdnwPLZp54Ury5eREdOLOtk3CXc9XFX0gEtegQgtwywOnnGHGQlMNzgukaAfRHAauyJR8WePSsy3SGTxh6fbdjXBNxxPNHHXeu+t2GkdZfJKymLe5DKVKFvl3E3SaB+Gy43CpA/nHzs0TihVNKpdXbstPEUr88FIObzJVAuogj24vPOjufnzI3FdMGsggkXmBUic1FnLVDqUpQTJx93dEybPj2WrFoXG3HVaZCKtYjTZlWwv0djY3nAPnvHk5Om4XOPbSGPFaBpTpQt3TabkQbJuA8fOTwmIJXZDnAnhkjSEx1lCr0Xxjxsj/4x5rSTY8u6THGqhak7kW389Le4sGDV6Zi6kEq44ZoPxC0UbL6FTVu2nvZYVpbm1qWOs1pIFpWVxw2f+Fjci8RknsDdgs6M4yJdRZE/ESh0T8D9hnjy0cdiFm3JZcdTXWZLQySfKzj92Mc+joVZl+RD7TomBxbOkTz+fRKAcm9AxSc/82k6nH492fLpStPKpsvuq+XWsu26D1+Lz/uLMZUaiGSVmYBwUt4AxAvizLPOjgsvuBA7SYIPNPj1MN833XIzzjJPJN25Ra+i6cR2y9K3BhotQYYg22BB8J7AdHKMyQQHfw6w7yqnabaugnVQmtIIas+4Clk5rZyd+9WxyJoP7i0FZEmqk5HceE0lYwYTdoYVaJdQjDps2FDmA9lTktMwXgJWMwVanRbjYrOTfVFcVhpDyWjsPWBobFi/KaZMmxKnn3EKTj6HMg92+c00ODOE1r60BE3VyjeXYU+6MfqxX1avWhGnX/j+Nn+Ha0vg7p44++yzU1fTP3d4LddCcPrXDtfDRlX6eAu6035mH9mMyaY/fv29x6u4H2k3OHDgwL/3Je32PIu5/ftpvef/qYHYvMpM267dT/+nrr3rdfR1N1DTg393HmalbfRlBnJXG8vdec22OHcHcG+LWfzXO0cHcG/nNWlP4P74wumxmg959e1+QPbpwwdeFlaG2EHa1TErtwHGfUsMgCns06Mfulr805PIA/SRKv52Ae4w7pWAqrsem4z391yADcAdHXCtemVY6AokB2ciT1lOu/gFr6/Gx105hYy7wJ0mS4CjQ/cdGl3wYJ80fRb67ZbuljamAeRedNwRMbhPFzTAMo0WUVIIiSZYYCdwl9lvApivx5deFreQwOO+CejKgb3VsPtGAUWw6Trc5AGojzvikMRqzpBxB7hXIzvJBSAWeI+wxYWM5+Jzz4gZL70cC8kQVMG0CvCKldMAtATundHCnHjskTQCmhmLV1IrgPOHwF2JkM8tIGA5CmnDAWjcn54yIzbi9CJwLwKYNcvMA84aq7an4lS9k5+CbRa41wMO6yhm9ANCxt2MxQiY63NPOTG2rl+dtNVVBDY7AO43AdzrCsqSdtzC0w9jFfirW26KVUuXRA+QYy9M60vyAe3M1CakPNk894qrPxR33X1XvDxvXnLZyUHWJGtdL+MOa9+DIspPwLg//uDDMWfm9AybbTfSP4FcA7ec+NQnPwUILY5vf+dbqeBSxj0XZGpQ5R7xOSMowrzuo9fHV2jSJLuqs4uAykBCNt15qqCz60c/cn3MemF6TDdQ0AWnxYc9AXeyCWPGXIBn/Pmpe29Fp3J0/jVx409vjKcmPpOcXhpYU49sJTh+N13TSq0nEO/TMhIfjz9JcVr+/c63gV1BfYM6dzXsLZKXBNxl9zlfRj6VAe5aTbbaP7q3E2gXvrNXle4IMFx3awgG04xsLXImg7AG1rOI7JHe62r3S5AC7azaEaX4vu87cr/o32tArOa5sylOPZs6kf33H5mkMtsrt2N/+la8TSZjJ+4/RYyjiQ6t9mTYB6a+R/fOsdfwUW3+Drc7gLsNfvTRtl7FzIRBjoeNeDzsMOnh/CqNS/NM4NLq4f3ngLtSON9fXctdz7nrefy3f2fuSQ/ZVP3UzYq4Th4+pge35/HxXRlXHZAcc+tju7ar3/V1jtXH/lInzlafb1/jcxxTq4e6Y/AaXqvVG7x1DO8cq/7hfvlaz+FcmdHy0NPd+Wo9167z1zon3meS6fF6n7vreHWP8m+4vLw8zZGNmlqBe+v4DYz92/tr43fsu/ryv3ODts7bO9f4z23kVuBus6g1a9aktdGbfdd18J6cO8fl771vD3+XMnL83uf43bny+s6bhwGcc7ArcHcenEuZ/laf/9Zz+RrnoHXOW9fD33vtXe/b1/i4Y/D3u475z93ru/ldB3B/N7P2r/+aDuDezmvUvsB9WqzaQidTpCZLly4DWAwCbBXjId0zgQaE0Qm498NesV/P/jit8KZne/iWAjyBiUym2KSO4lMZ9/uffCGenTQbAFuQup/Wk65PwB0gdvKxR8Tb69fGy8tWJQ07/GembTsfwkUA+1FD94w+fFhOnj6bhkbov2Hh7SiZxzkuOOqQ2Ke/uvuMRKAolzdBJDEeO3nTtUuoBYPrN20kYMDOEY3+/RMmMyaBu3pn3zjxRE9FofVxzCEHpSLIabQU34nu2eJWJRlmFSwGLeR+xpx1Srz4KhmCleuTi4vgrQgJjgWcKIsB7hHHH3U42uM5sZji1Ldx/tAPPkkjuF91+0eMHBr7DRkUz0zF6x2rx0aBuxptwGBTLUB/ZyVSiIEA3GHxDB73CbinzqlkGvjgVNOvz/2+APezTsBdhMDE4tRqgo0tBFz3PPYEGn3sEGHoSylmvPbaq+O3v/5VbF+7KvbmQ6dfSW4U5wORmasNNY2w/s1x4bj3xZ1/+F3Me3kegZDBGO5B3D/eLDjwAPb79YFN/1g8fP998eKMWaxvpjOo657xVtdrPjc+8+nPpN/feOOPkJAQGvCB532nQk3WIosA5sADD4orP/iB+DLt1HWVybbAs6XIVb912fwStNyfuOHjMXXic6mbYRag1yAg0yqJdQPUjh17SZx77nkw0rlo4gHu7Nkf/ugHBInPJTDsh20SpSj9cYwtACiN22CTOVRR0ywr3hIwJHDfcrTKf5ITDV+ez6/Mc3hhUvVkXInsopuaPbUEAd6vYKA1GJBwNwuQYLvn00UHNn0Pffhh2HtiC7lH3/6xbu26VCNSQ41FMT0BZPUF7qVYXlZSUNwJC8r9Rx0Y3agvWYfGffr0aXHRJRfS0n1ELF+yPG6+9Rex+PWlUcVzSTkQWLOSqWC8KV3jevbC+y6/us3f4doauI8ePZpgZP8/deNU3mKnU8G2shX3iyDRhj8y54IiA133isXRv/nNb9I97sq4TycLZodU3XtK8cSXKf3hD3+YupV6KIPxPryuTYQ838H/h73zANDjKq/2K23v2l1Jq1Xv1ZYt2ZZ7A2NMCQESemghQIAQAil/yJ8emqkhEIOBH4yNCR3buFvuli2r2FaXrN7bSlppe5P+57nfjrIIuWaNHKNrFkn7fTNz586dmfOee97znnlmvOc974m/+Zu/SQVxBIP2xWqj9kVQuJ0gybL02qAabFi90zwP54BJdf9BTQOrlCo/tMKrAFY2XGbcvv/7v//7ca+HVT+vueaaVBfBwkO2+yl+5vyT3VamMYVgzDnp5z8mR8Vz+8QnPhGnnHJKOleP/8Y3vjEVcxKcu0rhPqwUKkCcPXt2qio6j+BYlt6Vhauvvjqdn81+Kwlxe8frVa96VXzlK19JnykRsXrp+eefn8bE4kb2KwPun/zkJ+Omm25KSeQWOjLoue2229K2N998c/zlX/5l6qeVYwXYt95663GLHAmQL7zwwjTeguKFPFvfR+K61+R4TeDufedcmDlzJo5mT8R5550X3/72t9PXv/GNb6Qxv+iii9K1c4XH73pdvI433HBDKkLls9bCTs4z++a4ex722bHOgLuVXS0O5Zx0O/cxevTo9Kfnn63WuA/77nU7/fTTEzlmwadf/vKXaa7ZF8fX83SsvHaOofOpP9tJ4N6fo/ni2dfzBu5qEp14PhSfqXlDODmfbzUyo1tLEPe1CTLqtcyyOtuna95QPoherMueJxK437LqYXzc9yR2IQH34QD3vLJcASYY9+7DVIVsOZgqp+aAO17VsI0+1IRJCez0/tcByG/F4vGGux6JO+fOBxRj8ijjDqBUKlMFgHnZhedEA5U/H1uzJdlBHiZpVYmFbiAlmLafOn5sjB02NO59aH4cAMzI8vbwnXy04r9/9uyYMQa5Dgyy8KkI4G6Sn62F/jcL3AEuDTBCFoaqrhsGcL8nmrC3TEECD9pCivdoVViErOe8M2ebQhoPsERvkmc7oFb3kkL6nIA733n9q14WS6hst2LLboIDEiBlZPTr1tccdrUS3f6laI4XPvZErNoucG9JKwwCQy0wy0FwZyfgPj7u5px2HUQaQx9LZHEErQD3rpbGmDIOr3eB+z33wqLmkh8F7qUA1iLZXIDjKYzNq9HT79m2KQ6id95IEaANmzbEY9hZdmihI+NMkDO0fjh66AYcb/JjBv7746srAH5YDBKUbME/f8v+1ng1L/drfnAdwH0JgYFJjvqva4PILuh7/Yj6+MhH/yx++pMfx+NIhcwLsClLMhVTQJ0HEP3k3/5dtCA3+sY3rkoJojLzyVLR7wFkRN3n8BJ9xzveEf/4D/8YTYCCLJlSQJ5bndAjfVB84s8/Hrf/6lbAKQy/xwKIpv3IkjEOlkF/1atfm1ZaqkhmbTrYHJ//wudw9Hkot3qhTMaQwmRnNVa9Epmkbc8VfE36fNeLMoDdF6ynYybdfQ6EZ8A9bcXqi04wAnpVQz0y98pz0jY5dj+xeHzugfzDhFh1/um4yH4svDUG4N6GNedoqu0OIRG8ATDuSbZRLrcEB6H8Io6NdWQJ87SN1ZgqqqyeTuBTUzEkNnG9lxBove2P3kry8JD4P5/469jM6lVHWmkg6PScTcw1gKBn+awMTR43EhvO+57p8fycP+9v4C7g/jTJy2rRBUQCRAHQjTfe+GvAXf26QNR3j+ykAFL5gjp4i4H1Be6C5Pe+972pjL3t5z//eQJwAk0ra6qJFlDKqMr0v+ENb0igTeDUF7jbF5l7LU+9zt/97ncT+PLdIzh0nmT6avXm9vu6665Lkh3fV4I5540rBz/72c+Snv/YJsj++Mc/Huq1LXnvv19BnYm//du/TYGGfXNsvI+co+rLrQSqxKgvcBfECki/+MUvpkN8/etfT5UeBe4+TwxSPvjBD6ZjeS5K3LyW9tf30L8hZ3OMBbGN1FwQ7DpuBgD2wz4YINgcI8G94+n7WdmMwYdsvO8Tgxav6SWXXJJsY31Puw/77z0ukL388st/YywMhr7//e+nAEgWejHVm9/2trelbbJVl74bec4CaMfWOaHt7D9CEvh9QbrHEEQbBHitHGPHz7l15513xsc+9rG0jathfs/z+MEPfpCCHIG7Y+/4ycgbVP3d3/3dUXDt9XYf92FO4D68Fmr+Beaep9/3eJ6389q5Ix6xrwYy9tcxcn5og2tAZZ5Gf7aTwL0/R/PFs68B3GRHjAS94VxismVgcgLLuepJs+bEdzLLJhjZ+pBzOyedN7qTRCDvTWkpX6P6cePGpRtIlkT3CKNVo38fUIJ5H2iW+vVBYiQuk+FSkw9Ab1zLE/tgMAr3hsuO7f68+T7zmc+k38lCGL26vTeJx/eB6/FkAWQrjHJ92LtP++Z+/Z4PKs/16ZbvXqhLdiKB+62rH47NDbu4Xq2xfv3GBNzz8suRyqBxp/BLO4VcunAkqUfHPHLYSCQXAN9U9CXBn/TA8T8fUvDE0Y4jxq/ueTRuv42KpT0ACBh3S7nnAcIqAS+XnH82EoCmWLBqPd8XuFuwSP9tkv8Qlk8fOzImkex4z7xH4wCJnNoUmmA3EG/01501K04ZVw9YF3yxFEsQIYi2KZVpsvInYHIvjLsl4+tgNH9+x73R2IVdpImyzIlil35l3A93xtmzTk3yhnnovJtk3AkUipBkZMBdcP96qrUupyT5is1IEZDKCFtLAVV6iFs0qgrC/6LzzokFPNhXoYPfRYElLRhFwEpQymCfz8UOUqnM3ZzTdoD9QFYtigXunjuOL93NjTFp7Kg4DY37XKwQGw/lpDKuBjgvM+A+bcxogPuFsYPKsgt4ucmWH9yPOw9BRzHSmwSu2a4NEN9Ndc3qysI4DSeaehJoB+EJWTWohpWHgthMH87iXrr2h9fH8lUrU6GnAQRRQPEEbEWdw5DK/OlHPhQ/QgevnEZHmhwQhYlOOncCEwC/YHzv3j1x9Te/mXIRZKMd0y6DEjUkjMGlvLjf/Oa3pBde0yHcbUS17srgT7DNn76QP/EXH49f/uTnsFQLUlJyTt2ea2q930Vl1ctecTnAvZBnUnXsA/R+9nOfiUWLFnBtc/r6JOYxc1T9uX0hCBM5dyebyNwxk+OjEhY17r3HSEA/dTcH73OONAaNsvfibyrQuoqgTl59PJ/J6PcaKqXVBT3slUh5zvY/yxsQ3lvgyoTp0XjxW3zJZ00lORj7GvanXIj2NoE79xYRo/72uu50IJWqIfCafeYcVlKqYu269fw8GX+EI9B9990bP/rB9UnXn6w3YfSdJwaDqRotfcg3V2FwVSx8dGG/P7r6G7gLviV3srkhGBK0Llq0KAHJjHEXBAqS3/KWtxy9XrKrgklZ2Qy4y4DKRsumZsBF4OrvBIaCwV/84hcJjGdNcCgRdSxwl2EW0D6VRl62XuAvWBV4reV5IbD3GCbUyrjaR9ngp5NC2D/fb76ffD9+k3tK0CjQN+AwyPAcfZdl72n73he4+5kMucezyeJ6Xhlwl/l1TFwhsNlPgX3GjMu2ex18n/quF9j7uUGRoN9gJNtWACrozBh3gw3777vec/na176W+muwIXh13L1O9tHr83RNTOAKhblX7s8kWFdgjkf8CdzFFYJom1jGYz6GW5j7+AvcsZxP2eqaqwSSAAZv7vPKK69Mf9qc184Bx0scIx5xbrqNmEQMIoueyWA8hnPRfd17773pGed3nceOh2Pm/sU6Nq+rgZPj5JgbYBlcyuK7gtF3BbC/btqTwL2/RvLFtZ8BLA8ecaIbMfrQMkr0YeMNL6PgpPbGsBlhe0PKBhg9yjq4nU4QLikJ6l3a9OHqA0/w7QPPh4DLhd6QRqTevLIRTl5vOG8+gbQPIY/5Z3/2Z1GPk4nA20jYh5c3jQ9yj+O//bv79KFqRP/6178+LTV6k6uPdNnJm9Do2YegUbnLfT7UvLl86LitIF723ig5Y2d+m5foRAL3m1fPi00A9w70wmvXoHGvH4duvDoKy6op3lJN4tzB6Gw5FMORnQwfVk/iaClMsoA8WVko482xkPyrA7DYDgt+64OLsRF8AEAOa5nMPgBV6G6rAdnnzZkFiOqMectWA9zRe7JhF8Dd4jSVSGAmjRwKeB8T98xfgAMLiZyCK/Y7oKM5XnXGrDht/Mgox+5FGzyrvBaB9gVdTdgstrEP2eL9B/cDerqiftTYBNz3dxBUwGKqC9c+ciAApwipzBx8tC1Tfz/H0l/dJMEE3GVcAUDFnNxrL7kgnty8JQH3ZgIJE3Jl+RMry7EqAVoXnDsnFi1ZGmt27EvAXFeZHoCkCbdljM25p0zFNWZ8csrZuv8QbjckHyKVKQAAdrdTQbYVxh0m9lRcRu65H8vIg62JcfdFUQbTbHKqdpCTkK+89tILY8WjD8Ytv/hJtJI0PAjfdgs1tRJ4DOAcW3kxdFm1lGApn3OcNGo4zDvJxoDHEdwT1YProhXXkpHjxsdNAIHt6FTXM/e7QdkD+H3SpQO8h8Haf+BPPxjX86JeyktmAEyu2nHRuOD0MOMwEAb5n/Fn30xg/P1v/z+YbrW5ugvlnGCcHwWA/Fdf/grYt8vjH//tX3DMwbNcUM32h7kO8vhFzKna6tr4+J9/AmDwQ16aJMzqzIJ0Kl1ngrFSXqLvfM9744ILLyVPoQiyoDp2IDP53Oc/F0uWPn5U3663fi4r1L5mMi5Buiy57H5Od59TuYuxcxIgq8Km5FvlNgLhXkvHJJVJYNxg1bmes3o0SNBpJ819j+kKDMDdfTjn/bL7saUghH+XAsxHcg0lNaZPn5ZWjGTcXZnQbjPfqr3ahJpETdVT3W9qh9TFmXPOJVisBIQsi60km77m1a+Jr3zxS7Fj25bE6HtQ3YdcBxHIm9PrPLWKrVr3eeYo9HPrb+Du81tAlDXBoFItn/HKWzLg7rPf908m7fD7yjtkd3139AXurrLKzmdaeb8rcBVwCrh8Z2XMtJ/5zpkzZ85vAHeBqu8qtz22CZJ9p7ideuf169cn0CsgtgnQ7K/kkSSR7K5SlWObbK6/F7jZb9+39lNQ6LvUeSgr7vtSksxjCeYF8H2Bu+BPYC5JZTOokJXvC9wNAHzn2SS+lJJ4LEktnWncVrJN0sB3dej5TDsAACAASURBVLaaYb8EwBnoltHONO7OaaVHrl64b0Gvx/E9LUgWsLofx9z+22/Hznf8sc1rLx4QzErCua1j/HTAvW9yqkSc2MVr7HmbtGpfMlBsYOJ5ilUE22IDgzib5N8rX/nKBPgNsnw3i18y4O7fDUCy5FTxjcGVfzrXXCVwhcXmNTVYU8p1LCHoMR0jx9255XWyfzofOYf7s/1vBO5ZfkF/jsNLbV8DeCAccZI60WXNXSpyqUkg7E0oS5FNekG5N7CaRKNxH64mnXmjG1X6cBHQy5LIKvnQM+r0BhFkO1EF4IJnj+M+jgfcvUntixNalwnBt9v5UHI7l+/8vftzH97Y3hwuWfnw8mVaA2NsQOIDQgB/Ld7WPlh8aLi95+gDVtbfc/TneEtxL/QFP9HAfTOaaR06Vq94kgfpaNjgmigqH4S+dhBL+AejmyS5ERRmGsbLorykPLnKHAVmyX9FXGNyYHe0ITW5/eEn4lc3UUSny5LvqQRo9PAQG8QKydlnzFSGHg8uWY4mHuCOjKUT0NKNFEav9onDauLUieNi7oJHY09zG4AR9hIAitA+XjHr9Dh9wuiogj1OlTUBfFYWtSrloebWxFBSAxTGujF5rtePHR+/uOOeaGgjwZZgA2IZFxrkCDCRpXzvDBJhS0rK4m4SYVvoZhuMvaDcAjmmVgp2X4PzzLqtO2LZxq28eEleEvQncIU0AoBUAQ19/rnnxBM8uFfv2Eu+QHMvQBQAdkcFKPas6TDu0ybE/TCfWymic5jjl5dU4EVP0IJsogcp0pSJo+MUwJyVU/c2Ik9S3sG4VaSCPDC9oMFpgPtXk6B783XfjnVLFpILUBV1leUwO53RQFLslj0N0c0qxH4SbtvoawEv+5EjhsaYEcOilaJNE2F7RwLIiwfVxrBRoymsNDca6M+SFSujCbuZHsaoU+DKeVn05wMAhut+gGXk8qWAbYorpZWRnOSkCyA6EHvEf/vsp+NJcgCu/+41aYUhJRsL3vmzCIBcX1UTfwAomzhhYnzmy19Ai99CuDYwVbttQgI10AQ8JDxDa4bFRz/y0fgBQGHFsqUEa+0U0SI5sLwyFVwq4Fiv/4M3xewzziVwK4sKNO4bkApc+fkrY8XKZQm4p1AyyVR6wbT9kWnvtajU/Sj9CpAt05/mLUGWSbD5JOSmBQLBvTp9QK/BmatB/piMqkQoSxb0+XIY0J9Y+aStzyU15vT/vfKYnK4ouePYr3KSrutxZ2ppbUkvdGshNDQglWGckrc92xcXl7M1chfuhS76PXToiDjzrPPZbz5AYxlAf1fMmDojvnnVNzAkamZJIRc0KOOho8nuVDtTXXVcIaisKGFFiRyFfm79DdwF3oLcvoy7xItgvi/jruxBciUjWBx/2eCPfvSj6Xd9gbvvHSU1GYiVAfUZbzDgfpUrCFqz9qY3vSm9145l3LWQVNbwute9Ln01Vcrlevm+EcxLNNkHm4DsjjvuSO+VvsnNfib4Uz8vYDw2QVWgKKgXGGerPQJufwTumaQr66vklIDPVe++wF3Szc+UuNgEro7LswHuvld9hwvGc/fGkVQVWQ18xrj7HnYMbZ6jQZVAWzDrcTMA7LZeKwlAgfux/RdMS/g5Jsc2sYFjka2qGAwpNfH7T8W4PxVwd6ydG9m4eizJR6+xAN99Phfg/kyMu0GawZDN+eb88NjH6/ex80MMI5ZxLvRn+98G3AXtBpEn29OPwAAeTEeuuuqqZMdl0oYPIh/MAnl/7wMuW+oxIpRd8KYUxKs7V9fmg9ebx+hYsO4Sl8uH3tze6DIIAncZeiNa9/H3f//3iRXPgLsRqNo7J796OB9Iglr7YEDgTWNflMaYjGT//LeaMMG5D5wssvamccIaWbvU54PMh47Rr4GHS3l+bn+9gd1ODdwz6eVfiMl0YoH7I2iedyON7YpVy9dE3dBR2AUOjuIKgXsVyWD7cT5pxcO9NuoB7pWllcmfPJUY0sIuSSxywF1ZQRts6NwFy7juc0nCG5AKCR0GMXfBNg3CAvEskurKK2C50YR3wvAGcpoOmHB17BWApwlDq7FOnBBzYcF3Asbzk18kWfftB+PiU0+JOSSvVvYC9yIkK0XoeQXuTRQj6gvcLcY0YtyE+OVd98fe1k7sIAVhgBqBexHuDgC92djxKfOa+/B8EmFxXUHDnsv6J5FQxr0XuG/csTseXwdjhpRG1lU/b1nbQtBYFX0+D2u+JbwglmzajrUmYErXFD5DVBJlAPczJo2LM2dOww9+IcCeQAhwVUVghFI+ugHuHU37kMqMROM+Pe7hJbgXHXw3Y2tSblkxbDmAbiBBwGTY2svmnB4/+87XopgViPpB5TGIFYcSxrX7cH6s2LCJAGNLNPLSbCUI0f/epM+xo4chxzkYMydOwFZwLDKcvJg6fUYsQJKy8sm18ejjS1n9IBgjorIIk2ztCDzj/4TEvGuv/2E8uWp1Ov4AAKwrLIJeCzUVlJfFv37q07EEcPDT665PwF3pSbdfwmGohNWIU7kGb7j8ipg2aXJc/5MfodPeklZtlBNt3t9ApVlkQZxrff1IgPvH4nvf/V6sW7Ma0HmYMSqKwZXVUY0s5ggB2it/7/V4n89mDpaTg1ERT27cFJ/9/GdjzdrVaY7ZBFWy9EfBusC61+VCYJ6SYl0xSsy8QUgu/dWVgqMv0kwuY3Itn+n6YktFt9Tt03KWkjmtfAJh/PiZP37PaXvUMjLtP5hrlQDxIQSIbQCi2Wm+7U/JugS4PI9MnC4lMO4BuIvDlRANw571zDPPA9sXxvxHYc4JYofXjYhr/t/3CLZbOC7XhfmU9ceg0yRYg8tSPOBrqiriHgqI9Xfrb+Du6qzSGKUVNhlXn83f+c53fk3j7jNcsC3gkhFWyuC7x+RBV0z7atx9z/z+7/9+2pfNd4QEkoyo/ZfUkQGWzBFc+b5Rt30scM9kGr67DK58P/l3AbrAVuDn+0zWWdbcOeH7xN/LvvuOs/l3WWQDlGMlMzK2kmAZwFRrrbZe5liph0GF/c/ytATLstmCvCzpUxmK70+TKH0/Og89H/f1bIC7468s1j8NTNxWhl884PUxqJFx9hg2JR6Oo30RO/gez4C7QUW28u73HBcJPZ+3tuw97jv82Oa72mvmNs4B38my2Y7N8fLUjrWD7Mu4K/1xzC0kJ7notbE/9uOrX/1q2udzAe4qBVyZMbCwOfau1hsgOif7AnefD84Lv5sFmhKSd911Vxorr59j6mqTTbCqkkF5U183of/pvXsSuP9PR/DFuf0AJs8RwbcJId6IPmiybHs1gH/913999IZxghoBO+HUrQmK1b3JbgvYXYZy6UhG24eaDyQlKt40WWa9zgDenD4YjDK9gYxMfYDaD3/nDZF5xPoQ8rhOcBl1J7cPEx9IPixdKvWB4UPfh6zHEeT7QPHm93dqz2RajOZ8CNlPgw8ZewMLmX21cU+Vuf5CXroXA3BXn7x6xdqopchSeVUdwL0qKmor49BBlvKRudQBnoYjtaiCKR6A5aNJo32Be+b/0cby/31PrIwf/eQ2gImSCUvEk2yJk0AlbPysaZMBI9Vxz4JFyFeQeQAiO03yg/ksBxNNqKuJM6ZPibvmPxI70Ivrd3KYyqKg27hg2lRkJ5Ppg24l2DXClusAY7JjM1KZTo8DsJFxF7iOmjglbrz7gdjV1B6tIKmeHiwkAcImCRYj1zlt8sSoIbdiLkmjh5CatAOkZNEKU8Ej9s/Pay46P7bsbojFazfAlGL5JhOv3AYphZUqqwC5SmWWrFoRi57cDLsv8wtbLpPLpCkmcJkNcJ9zOqB8Hp75MPKHCTYMgIrQNh8GuHcSHE0cOzxOmTmjF7i35oA7gLGChEWraQ7gvKaMrI8L0Mvf/L2rozYPS8Ei5BnAvEFcq8qK2tgJe37/4idiIwChJVUQJbjCZaaaAKyt8UAMYcXjzBmnUlxpeJw28/QUpM9bvDDWb98RR8hNcCkkZ194OIbDzr//gx+I719zbaxauSqxuQOVnuSsyynSBKNbVhqf5n595OFH4qaf/CzHuHvuSFwKSTSuxc3mbNjh80+bnWQ6j6JF36e8hzlkPsLqHdtiPXKXDoD0EGRYH/3In8c13/5ubN2wniRok4BJ7iUoEaQfIUB5w9veGVOmnZZWfbTTFLh/+spPx/oNa3Me7r1NX3U7edQZRvmISFh9fgLxOfD936wn55XkL7LoOStJrTH9t/v6NV18BviTjl1P95wcxu9koN3fpx/mpfkDgmq1OrUkmlbX4D/PypAM5iH0/o1UTlV+43dMjC4vq9TXJ7H5efx7GHklZ8w+l9MZyPPs/rQKMWrEmPjO1d8hObeBY1qhle211rTvBpwEOeUEqIMpwDSU3JSf3HJHvz+++hO4ayvoO0OG1eeypI+yEldIXQHt6yrj7wWWSk/MZ1La4DNeAsnWF7i7L8khSSOvhyu4SiNl4r22vucEhL6bMpcPGetjgbvyTt+Baq19PiiBUBLharTvK0G87z6vof3w3eX7Tabc94nHsg8CMzX6vouObTqtCNJTTgv3u+8kQar79z1r/wV7/k5AqA7elW7fc30Zd6+LDLP9dCXZd519fTbAXW2+ANPzyopZ+d5Vrmqw5PvRvtgH571j/aMf/Sg9R7xmXj+Bv/eB42iQozxGYKwG3Pe8+zZINYiRgDMB9NhmsOC46fDjmMrae90k1sQbSmr7tqcD7n5PBlyduSvxXktJSJN2lbs8F+BuEGEw6Pww+BJ7uD+DSSU/xwJ3j+2KiNfbcfEaOoeU6Hr/u+pjcGYQYV/EILoYGVD2ZzsJ3PtzNF88+xrAA/KIE8eHhQk1AmOZCR84PkRcIswiQG9QmQY/88HgA8qHjrIVJ7aaNG9ak3R8UOm04MPDZA5vZB+egm9vPrfx4eODW5DtQ9qXqbIWo1Jvbh+qBgruI6cNnZ5uNh9cLj/Zb0G/EbzHkFH3gS0LIyj3xvdG9QHhvj2mD391j0biPtB8+Ht+RsfHi+hf6Ev1YgDuVi9dt3oDbh1DoqJ6GFIZwCAVNg82UnUTxrsOTfFIAF9FKQ/NpOEVG1leSV1vrrDNQMB0K4V35i1fGz/80S0w1LK3QEse8u1NAHckETPGjYrxY4bFXKqRtsHWd+Efjrw8yUvUuE8YMijmAGDvBAxux1qxwKRSElNB/nH2pPFxEQWaBlH0SI2xvteWh7doUnNi3GH2Be5NlpFvi7FTpsWv7mMeohlXCtMDeC+UUQe4lwDcZ4wflxjQuQDqVrCVCa6pGisyhULOT6nMFeefG9v27o9FAPdWk2U55xKYTDXaBZy3/OjFF8CiwbgvWrMhDmCpKEhrJ9hJwQX7nY0V5LmzTkkVWHcC3I/wUi0HuBfidNMD+9rdsj8mjBpG5VRZ+Ydj7wF+lxRGnQCwIvTNutj0xPhhtXHJTHSm1347amFly/hdO9KTIQQfI/DY72Qcl6zbEPNWrkD6gjwJQHzQxFOO10N/yvn3cLzt58w5Oy664Pz42S9+jkf9Yvz0OVayOeRHf3LOaSSM+/t4iXzvO9fEyuUrhbIpEBG8JymIUhLA4edJrrrzzrvithtuJKk3B14RPlEISN/5ujiD4Km+oiadw74D+2LP/n1Ri1RnF/f2mh0740m8yQ8RYIxAc/+RP/1IXItWfjvAvYaE2jJsMPMIfPKQfgysKou3vOf9MW7SdIKeilTAajUuSAL3zZs3pPs8A8yZ1CCTsQjWC3Dy8f7Pgehc8aW+speUduo81oKyN7G1L6PuqNhyjH1vBdkE9HMAPgPtfpb924BSkOIxnQs+h8qrkMKwjaBEP2zBe8oVSYx9PsC8CqZdX/dOgswynlMjeKbNYT9HeEbex4oY1+/Ms+Nf/+lTsb9hB6C9V2/vGhjBoqtAlQRrgwmqxtS5QlYaV914S78/wvoTuPftnO8QgXGWU/VUHXdFNfvesbKT44Fif9fX/cxrIDMtaErWpYy/kg5dU5SIHq/53vBZdixwzDzRs/1nPuyZvNT3lvPAzzP/8Kc6L9+vyQLWfAma49HXM97P7euxfcj2Zx8dF/fhj8SZK9K+15/p2Nn89n1uX7P+O3+zbT03P/f4xyZSOqaScr6Hs+/37b+f23/H+5mc6DyO5+L3suvbtx/PZ0LLvqe6GL1OZM9nH9k2Xk9JwGeap9n3HbNj52Dfzzxf9/VMc/n59Pl/K3BXrZGt4Dyf89YWVULgpdqetx3k8xkQo1IZdNlul42MyE+Ek8vz6fsLtc2LAbj7INr45CbYzZqorK5P1TWrYGr3kbiah6vLUErMj0LOINs5QIkMjDOlZmBgZTL5u8VQ+Gs7IGsBzPP1P/wVuvNcwqTWeW080CsA2NNG1cc0dOp3PTQvWUf2AF71Iuni5TAIwDEaYHP+rJlIZebH5n0HYaVJmOyB6YZxnwWYfNmc01J1ULXJOsQUoOnOgHsbL3NB40ESIBsBROOmTo9b8E7fjv7bQkVHrDRpYqmFULrbYsaEsTGKQPOuhx7BVYYXRRsJnXwmcNcOsohjXH7u2YDMg7Fw9bpkB+nLp5gkQ4MVWflKGM+LLzgPnfjyeHztZhJhkWxwvu1d2D7CghYzLjMnjIkLzjo95j36WGw/cAiQXABDPggNOMm7yJA6GvfEuBF1Me2UGejgH8Uus42AxoqxSHe0gkxFX3uQygyN15w9K+77r+/F4COdMRiXkic3b2SVpAZQPxL7TpxHWN16BODeeRidPgmNK7agzed6qZcuZ/xd9Zg4ZWK8naX3G2/8ZTz4GFVjZZGROB1hjAoYozzA30iC4nf/8fvie9/+XqxF8qYXv9aZJo069oe5/kVIZT7/pa/Er268Ke645VZWPwh6tFHkv9qyvLiYwlOT60yONdg7gn//zqR9l6Ret2Ub1+VQbGI82hiHEQTo73/f++Oab10dezZvjZE1VYB/tPSspBQhjSkCsL7xne9Bmz8RtxzGDlC8lJWAK5HKbCNh8yhwNz+h1xFGkJ2KPHF+PmPSS9G+Eynqwd63CUIyhr4vOE/69ZQo+98MfvZy1UYzk6j4u+wYGXhXL2NA2m2CK/eGZEECLPx9NlIZ2bcmAloZd7fVraaCeaH8pZNgtRQ51TDuudNmUm+AqOzW234V03Anev3r/wA3n3+Jxx+bz3dzGv2cmQ0vf5Jaa7SBZHXmLHImmpi7//faH/T7o+uFAu793tGn2KEAMjNIkAxSsqGEQgIpk4X+tvrSn8dRWqQkRdZagCqr7TkpCXohQGF/9v3kvl6YETgJ3F+YcT3Re/2tAneBj2y5LITLS5mt0okehBN5/BMN3DcnjXt3bN6wGUaiCjeZEQm4VwKe9u7dBjNMklwv415enJPKaFunc8qAVERJSCcJTVodjPvjG7fFNdffGI0HtRnUDxvg3twSgwCNU4YPjVMnj4k7qJDZIrCBUe8BdeigUQEQHYEm+2LcY+5lGXEjEpWiPECyBY3a0GiPHBYvR+M9uBwPRkBKEcx3vsAd/W8TxXjaAe7dMO5NJP8dABQK3G9/6FECgEPRnMuRBZ+yLccrB/DMAFCPxGJxLk4uB9uRypDkmU//iwA/OsYUoLu//Jyzo+FQSyzEcUfgLhAs5rgy80kqQ4bqRYD7JTBbSzdtS9VelSt002flJUWAx6kEK+edCXBfsDi2EYyoJ6+sqAb4W+USkI7kYcKoulTa/sFHFySNu3p8nXZSGjDnpPnm5JGDE3BfOfeWGI5/fB3Jjmu3bI5qrs1Y2FwtEddt3xqbd+9FR18UzbjpLF6zPhrp02GAbgnAXR5vJF7473rH2+MRXuiPkgi6iwJQR2B32wHJeR2ytgNToaB3v/d98V201E+ueZLzodeclwm5yXoRsFiGFOMzV5qQdmPcc+fcZCbpmOSRsDtsUFm86ryzYhgMctO+xhjH8noLFWK1At2PBeIOZD1dBaXxxEZsZAHRw8eNRer2J/EdluQP7d5F0i0SGZNcWTkoxjaxjHnzure9K4YMHxuDcaDREHTJkmXxhS99jjyYbblCSbLdvexpxpq7kmTqqNdVSYmrIUeYjz3sV0Ce7Ex7QXeWdJhsJZnQ/qnVok3WXuYzA/iJuVd60yuV8Tt+nrH97lM/diUsue/ijc/zrkQ2ksBQuYY2mgJ3GfcSVi90B6rgvjvC3LSir/ad9fWjcBuahetTF8D9xjid1ajXve6N8cPrfxLfZ+Wlx6RhLoquOK6ZVJeWpSTvWVMnc71xQCIg+NR1J4H78Z7vSjxMfPV9pOxGiUt/O3r8tt8rssDKSJXvyLwbnCgJ0m75ZPvdHIH/7cBdidPzYc7d7qXcfqvA/aU8kM/33E4ocF/1SGzatysBkC0A7nyKLw0ZNhrgPijKAV+7dm2mGuPAGCJwH4IdZGlVAiRHSB7sBtiCugEaJuSx3AzQaQOwrKQQ0feuvyEONJrMqVQmB9yrAE+TAWCnTxkXtz/4QDQKnvJLAIEm55HMiCxkONUjLwbkPgQDtnHXXlhpUkRhe7uxpDwVVvryc2bD5moBSTElvp+Hpl4tcRtsuQmPMt0tsNgHGg/F6ElT4u6FT8S6nQ3IQdDSIzdQ427SYDka8Skw+BMmT4q7H3w4DlCttBnwL/gqAvgIlGXcX3YmWmQA+/zVa0gqxKceyYn7GAizXMC4VAFSLyQ59XGKIK3AfabVAAErRp1ItOUrAgFOGlkXF86ZjS3f4ti+ryna2a60rCoOA6hJB40jLQdibP1ggPuUeHjhY0hl0METEFnMKFn8Adw7cPaZOBzgfs7psXn+/TESLc8gtPh7SW6sZom1mj4JivdQ9r4Z6UnHkfxYvXEH0pnN0eq5MzmLrXoLgBw2ami8++1vjRU4+6zE6nIjQBqjdMjbPNxn0FxzjsNJhH3rO9+Oq8z1sZLVBCvfDuRHeZBuObLqlTD9n73yC/FjclLupcjPAD4X2CsrqR9UEq+gYNbZp5+B5IVy6wDYtatXIpkhH6GpBT0+S+ZIaBasfpL5ty9G4UD1rj9+b/zn1/8zmnbtjKFIZfJgnWsB/tDRkcdqwlv/5INRUzc6hlYPTnKtxY89Hl/80pXoTHclkG1LchmTp5NHOwGLrHuSquQsE5PAi4BR+0UBddKxs43e6T2pcFYu6HJ/OssYnKYEVO0yCWhM3D1aTTWT3gi9k9Sl13WGMXZFKt9k397qqq5IDSd537kjWeFLRcY9W0I3WDzMMZIEgrndxhwaRIGm4cNHx+RJ06IZudfcu2+Lc88+Iy67/NWxHDvVv/qbv+C7BHcEccVWETYgJLAupt9eK1eqKlnBuofEwf5u/9sZ9/4ej5P7OzkCL9YReCkA9+PlhbxYx/u31a+TwP23NdJPcZwTC9wpwETlVAsWbduyC1xTAFgYH2UA9dLK0ti1cxNJgiy/Y8tXX0tyagLu8NG4hihL0SIPEXViQJVRtENqrt2zP771/Z/Fvv1yy0VJKmN5+gqAzcS6WpJPJ8SdDz0YuwHzAwrKkiuMjHsRutzBZYVxGeDkYXIP1u3YFcUDMW5EYy9wn4oe/TUXnh1Dyj2eUpliCtvgfQ0gbYEt1lWmE7DS1tGGnroR4I6P8+JlsXo7CZBHgTsppwC1MuQIU/A4nzx1StyDVGZ/Swcl5luSZMHKk0pT4PrjkjPPSMB9AcC9BeBuFdgSJCJ6b+fLOpNEeAk6+CcA7ks3bElJrkpkrHWaLyDk3McDuM8/67R44KGFJKc2Edwg1cH2zyJBFqbKo8jVxBFD6MuEWAiLvAdwT5lTwJ+sLdIS9M77sAEcP2xw/P6Fc2LH4kci9u2MIQYQ7KOmsiLtpx2gewDN+0EqwO4lEHmMnIWGZsaOgKmDz1HcMNaH0a8Pi3e+64/o86pYuGIN2xyOUWOn4WwzKQHlnTs2Axyb4yI846/6+tfwC9+Ggwmafb3pU9KthYdIiiUn5XOf/2J8H0b3wQceTAWlZOX9ztihVSmR+OwzzopZp50Ru3Zsj8fwfa5kVcWiSNsaDsYu+rgEKc+OpkMxCVnHH5KcdxXA/QC5Mc6DCqZWDQw0AxH5NdXx9vd/JCqwjRyOF70FuB4kj+ar//7FOMD8zdhzA0h/Msbc5NBO5oXKfPWt+eiOEolO8KY2WfcZm7UJtAl1P+0EfgOQQCk/Ecy7vzwDqQTctY0E7APMleCo4TU40PIxzRv937nmsv/OJfNABO8Cd123tH6sJuCZRMC4h8RcNcGCfvuWx2c6y+SxmtVMH2pq6yiINppk+wkkoh6KO++4LV55+aVx7nkXxQaC7E/89V+w7xbkSQSIjGmFia0Epya/dpLQPYAoKo88gS3rN/T7E+4kcO/3IT25w5Mj8IKMwEsFuB/oKEKKmiu4eLK5iJv5oJ0cjRMyAicSuP9q5bzYQgJqB9rs3Tv3UrhnAGzrhCjHhq8EucLuHZtIpEQbDdCsq6kDSNXqZg3jbjl6ZCHCQUCPundBZCdyhE2wqd/47o9jT0MrIA4pDNionSXcMgD6+CGVcc5pU+JOZBrbANcDkXQodelCd1yITGZweQm68jNiAZZYqzdvS1IZK6d2UahoEuDt9y45D+CuywrAHclKHtsXk6jYjHVk0rizCtAKcJeJHj15asx7fEWs2rIz2UF2eAwA0gDs8gTcE2Hwp86YHnc/MI8qrZ0ktGI/CfhKHt4AvTJA2oWzT8cBpRe4M0YmwFrF0+qhgtQSjnfZxVT0pb9PrN2IPEVXEhMfCQD8AcSNra+Oc2afGnfd81DsaEDjDgNt4qGVSJXKFAK+ppGwO37imHgYt50DTUh+GLNikmjz9EVHNtG4Dx38sCHxWoB7+9b1seWJhQD3Aiw086KM/pax+mABrF37G+Mg4G3J+q2xcS/Fs3DuGcgqQhefFXJAQV495/0mnAtuv+eBWL1pZwweNjZeccnvxQSuu+z9QFZT2g7rR98e3wZIL338CSw7q64jBQAAIABJREFUkT0pLeF8jxAcKf2oAbh/Bsb9O1g46o2c/M/5fQmOMNMJRC5B4z5ixMiYceppsR9Wfen8R1npyOM6tSeLziUbtsd6NNhd9P3U02fGa7F7/NpX/yMad+5IKyKurFSxEmB10pIhQ+MdH/hwVGNXWgcTnc8qz9333oNjxpejqRHLUgOGzM3FwLLXJaaToMdgSyY9Z/VJsjOrRGldgPnawUqNgLnHwJHP1Yu3d7BGARA3MHXuJTadgDa5y/CT9m3w0gv6U7Iq/3buJLCevONzvux+X3mV4H0E3vked+iwupRYv3d3jnFPNQn4rj9pzhTlRRMBWO3g+sS4D0fn3rC3Ac/rh3DWemVMmDg9brjp1rj9ztui5dB+8hJ6WMko5T4tI/nvIJWKKVzGtR7AddBKfh8WnP3dXgrAXVmJY98fyYr9Pb7PdX9KT51/z/VcXD3SMOL5SGn6Jvg+m8TXvuekjMdmwJoCaHOH+Ht/Nc/LZFTd7k5EM6D3mmjgcaLbSwW4rz9UFesP5QqBnmwngfsJnwMnFLivgHFPwL0TBhBJCezr8FETWKbHAQOpzLYt6wCFuKAADOqxihyM60wCOogvlMvkIclQKqP8RJDaCeDZcrApAfeduw/hSFOYkkJ9OJcCSsbUlsX5s3FGgS3dAWhTEjJQZxmY6nwkBKOGVMVlyGEeX70q+ZLn9g8s6myNcVhqvfbiC5DtlKQS9EoOBg4U8BRRRr49adwF7kpl9lDYZuzkafHI0tWxbNPW6ERLb3AwEJZ6gEA3ubQMiekkhM59cB6FgTp7k1PRtwN4NAwsA2SeN/OUaAN0LVy1Jg7xHUGY4L8dAH8Y7/tS+vGqyy6lSNGKWEJyL8On9Jn/06dEzx2OU1+Lxn1m3HbHfWi7YdOLSPAlWPEbAyk8VXS4FfZ/KAXLxsStc+9hZMkLMF8U9nYAx9MRphMgNwbG/TXnnx1lnYdizaJHoucQMpkE3Afi5Y6XPVIZz8P9L1q/LdY2YIvZrRcMv8Kxh5ze5NAzevSYePUfvDF+jhtME2qnl1/yGiwbL0DWUxSVrCZEMYxxkd7j5D2w0vAzLOGWc/4HcIXpIakX80FY7I4YSjEhpTJf+89vJHemfPpbg9SjGLZ6On78l82aHrV1w2IMdRO2bIVxJyF5EOC4A5C8Dy39thb6il79MO5ApVyX88+9IK65+tvR3LCbvIpONNqML5VsDYJKhtbFuz700agYVEexJoJHANddc+/G1u3fAa8HEsOe058zqr3Jqb68OwHt3SbWMgw5YE6QaVIw0aT1CATK5WW4ffSy9J2A3maSm9vacQJhOwG8jHs39pVuJwuf3N8F7YJjdqwox/9PkhuAe/qKhZfU+6u55y8dzKF6XJkM68aMHpeAklKZduxADRaKCSgScNGhhuvZzryohnHXDnLI4GGsfO2KZUsXx++97lVRP3xc3HHnvayKlcfGtWti16YtrIi0x6GmRgIG5zHVe/WlT9Wo8qJhx9Z+f8a9FIC7SZwmqeqT/ttsas4t/mdVUt2FjleR9dj+CEK1htSF7XgAV9tLXeGyokVPdz4aEQi0DTgNuK1/otvac23aROoq17dS67Pdh0mzPr8deyvAeq+aY9AfzXeN+9IWWhtPm9dZW0gd7LSZzhJ1DRisAKuloy5DWRGuLABy3HU30UnPIECLT6v39m2Og9tb2NG6AbZtrFJqmW2ugU57J7L9LgH37p5Wns0+73mP57la38a/leyyapvPuy2RLuYuSchYvFGDAYPesrQ62tGxDzxRxYqpjmCH+H05UktWRaUoC5CTutZPXlGSUkIqJqMG9p9nLh4tO75/d9/+vrPrYHohFBb8d9CR+12uFRaQ15Qdm++IaY72W6+3Albn6bf9cB+pACJ9O8m4n8i7imOfSOB+0/J5sR6NcDsMwW4kJd3deSQmTga416FzL4wdWzfwgM1Pftr1NSMB7oNzCXgDYF6Ry4De+TuIsBe4dwF0dsB+C9y3bT+AQYafUWQJhqUYmcKomtK46JxT4z7cU7YL3EnCRJCNhhsGBoZ51OBKLBjPiuUb18XjJEXqVC672w2LPooCNq972UUkLsJWy4jDfA8AeBWSoJoB925uIgvcZMB94Ur2s24TwF1PbZIUAUeHAUrlSEbGIts59fTTcsmpsOlWRs0HeKlxF7hTHirOnjGNKqEDE3Bv6gXu+TLYBilWJ4Wdfe3lVH2kuujiles5jiIOGFglE2yfD7AfB+C+CDecW26/J3YfaMFbvTK56eTz3SL6QVpoTEJOMx6Xm9vumousx+CCPhgAwBgfsfIsAHT00MHxcpJTq47AWG9eG3u2bEhykmJY+VYKLHUQsBRp11lYHit3H4gNVJ7dbRVWnVkAkbhopj8HIze5nBfMw0sB2yR+vuLlr41xdeNISi2i6iahxkBe7MW6BcH2w0oehv63uur8R+bFE4/Pj3170JTjBVRLQqxSmS985aupEEw99oOj6odGCy/AU+oGxWWnTY1yWPnhU6fFY0iJlmDxWU3RrDyu117HspTaANNPodprQTSSqDlrxsy44cc/SgW/etpZjTkC852qj+ZFBUHC2973p8ipamL4kLr0oLv51lviW1dfxbkfSsDdgNKHcS5yyhVJ6iLA0N9cAJ6z/ZM1l9Uupi7BCDzRR7EKwfU030IGnnH2Zd1Cwq5A+CA1AZTaDCCSSsmqgnTmT0pg9TAMk/KYQhNfe5u/zkemMsAllZT86j2Sl+xuCwpLYvy4iYld1wO6A8AtX19C8CmQSQEI2xIWEqRQ9AzgPqiqFrnSDgrFLY/Xv/E1sWdvU9xFfYIhw4bCxtdhtdoU8+6/j+RiXzBIe7xfCPg6lWFxf+zatqnfn3AvBeCeJTAfa2vY74N1zA71jNeeUf91geKll176jIfUHvmf/umfEsg8XsvyLp7JOUamW2tk96d0y0RW3d30Y3+uTd93K7vap+fK2FsJ1eqpWWEnizpZ3Ol/2rym+qDrFGQw43jouf7+978/kUf66OsnnzVrvAjo9ZrXTUg7UH3j/b7N8xN4W/xKe2kDLs83s+O00JaBjwGAf7pt1vSeVwrnMU5k+10C7gse+xDPvFICQaxEyybwTme1kWdvYeEgzDKWxxmnfSl27LqN67I2Wtq2kZ/2o7j/4TfEhef+NO6692LeB2+AcLwzzjvrezH3gcvj5RfdEY8s/GOqxr+c7W5ndX1uPLLofRAuO+PSi27nPbExNmy+LmZO/6d0if2sqKCa4HpY1Aw6HcnuogTmu7qaom7Ihez/jend8as7psXEce9P76Mpkz4Wc++7OEYOfz3HuDXmzP5mrN/4/xJ4Ly4aHPsbH48zT/8PvnNJXP6yh+jfXeAN5vZJqcyJvK1OLHC/Ydm8WLt7W9K4N+hG0pUfY8ZNTWxfAeBt586NVHMsoIInwL0aa7/KWiJNEulgYwXuR7CDVC4j457PhOwBxOwB0H7zuz+iolwDiY7aC+ZzA7UlzffImvK49PzZ8QDFeLYAXKKL7WF9O5paE9itqyyO33vZhbFmy8ZYYFKkPu7CRKu3wua+8ZWXRV21zjY9yYP5CCyoGndBdxusqHp4wZfAfRyM+yJcVRatWhvt3LwagBRStEngXgYrPHZobZyGFOZugHsjkokWwKT7KkKCon49H/AzewrFSADR7qMVyUxH8tdGbkMQYsJtJ4WNXvfqV1JoY2ksQi9u9VHLzffwowVjAcB9AqD8YuQ/N99yF1KWVjoBQBM8AiRLKVRUwQBMxcddhujhRxehS8dP3gCCH2vUHgF8KpcZVl0VFyApKSchseXAnli3cinFmxqx68RZpNfzvYRchDaq0a4/1Bz7GbuyqiGxZsWqaEaqUkh/rMJaN2REvJraDB0W0eK6Tpl6SgwqryVAAPzyomtqpkgSjkIDAaOC1hJWW7phqA8hy1i04OH4r+uugS3eQSGnYfGZz30+PvelL8MwbY8LKVU+qn5I7Nu+DbvK1jhn0qgoqKyK4afMRLu/NO659fYYimZ9MJU/Lb7VQYAxdPwkKtkWRRNVVE8T4D86P7pxnzl4YCcBwmZF5il5efrsM+O8l1/B9auk/0MTQ/erm2/BTvZb0ZKAu4Ca1ZsMKPfqz00uFWhnwF3moxQP/cl4/NdT9KkYAN+DtOgwKz5+pqSlFRb8ELr7NpjrA437qGVwgOCgOVWy1Svd4K6HwZK5NFnVSqWFrGjYemMG5kCqZ5WazpNFjGEpUhaLSU0m90KArkTBFQFlNSUErX6uJWQe+zvMjkoZq/rhWLDS302bNlMXYxPB3Zh4ZP5jsY8aB5WsQNVQ0KmIVZeVS5dw/bAzNUhRm5+cjSzOlB87tqzv9wdcfwJ3C+lZf0PXnaxZi8PVi2OdIayKKRjy3rd4koVtdJzQGUYwKlCzWrbF/Lw+MqUW7ssArfvV33zSpElHC/JZxMimtEFwJoOqlEnL4syq2NohgsH52NTOnDkzFRISBGuzaOGcoVSVtv5JVhnUY2vDaI0Q+2LNkLE4K9k8V+0nLSQlcJd1f6YmQ72SWhEyu8c2A02LIFqJ0+a/tYPUB91z8/gWAvLvuujI9H/wgx9M35fBN6AVSDtW9vE973nPr3nHP1XfHG8Zbc/F4MdCi7Lv+uErEfHcHR+btV0yptrrZ80Ux1Lm30KN1nbRLtX7WLcfz1Vfc4srZnITA12vn9dG8NwXJGd9lOEWKFsp1e29po6z1U4zYJ05lCiVcsXAaqf2z+Y1c3v3o7Wm88GqvFnNB6vbCv71CDdwEfDL7nsdXTmwsFLWNm/enGrSGDicSMvr3zXgPnL469Il2LLt54l1HzRoZpSVjo4Vqz8X5551zVHg3t3TksDy2g3fjOmT/wqA/FhMmfjRBLTzeD/dfOfMBNyXrfzXOGXa/40HH3kzwP3umL/oT3gn1seEce9j/pb+BnAvKxnJM2Y476lLEthv2P8oBQhflYICGXyB+613zYrzz74+AfeOzv0EFUtj8oQP8/d9sfrJr6QVgfKycdgHT2S1+1Nx3pzrYtWTX6SOx8ti7fpvgHV2nwTuz/TQfKE/P5GM+w3LHonNe9GAtzWlglk9h4t5qc2iEMwgAFXE7n1bAe5owgGrQwcNpXjO4ChEV+6SvtaLoKpcwh+srIDBVL9DAOj/+tFNsXXTbvzX1UWjGwagWDp+xJCaOH/OWTEftnevwAWbuyNIWNoA9urKywHNryApcgtLjfMXL0osquxqJy/JIYDAN7zmVVFXW52AdTlVRQu0OOQF38pDuBW5j3IZExJ3JqnMlFj65NpYuHwVTDjJiDDuJSTwWWjIQjWjRuBwgxTm/nmPULSpBQmHoIl9Ilso0h4FucZp+GYPBGgvoqhUC33sAECXmEjIC6etpRl9dWO8+opXxtJlSGWWr448gGA3Ehqo1ZxcAtA9FuB+wblnIm+4J3bsYYmsBEcZUJ2HKAaED2VFYxqVU+thkhc+vjQaOI5e74PwLy8BKPZ0thBQtUQNWvBzZ52eKpRu3LqJF8Jj0Ugi6Sj89ocxNgLsI/xsAtQdNKDB7/zic8+PdrzSFzz4UKxdszolAQ+vH06FxHfFBMBLfiFgkREpQpLSiXxFB6CGhj3oqysoVsU15toIdHMpqTD7sLp33vyLuOmXP+XFWB7/9qnPonP/ErrraXHF5QAX5kpeW2Msu+/WOHXssDhMoDT2tDPxwm+O/7r+x7D9g2M6mvcB2I7uIzn1CHOnBCehfFj+CaNHx5rlyxIQbcDiccO6ZWjj97DvSXH2hZdEKcyznu4uWbtkORcnm2986xuA2L0J/CawLHBXhJQCNcCrKxY8KGW4ZcKLCVRmTD01BtcOJrDK6dIHWsEWh59CxkC3IK0uD1DhVbDezovfFQ8DlZ27dqRrKjjXJtL9GhgkeUwmi4HZV6IiC68fvg9m/p+xpJwX162U/s/Gacffu2yv7KaA8+3obEuWhB1W3mXOlzBuA5nbo0ePJcG0MNZRhG49han2kqRskOqNls7Ugld6xXOe2nSWIfPyiP7O4FKZzrZNa/v9EdafwN1Kn0oTvkgxL5tBmQX0ZDmPlZFY90NQ5u8FJAJWJQquVgioBfNW6ZRFtsCVoP1RVvcyVv1Tn/pUArIyvFYFN3iS+RXsWhXTYoMCdMGjwOy6665LAND+CM7HjRuXCjR5/De/+c3p2AI5wZngU2AtAFUC4r4Fbv4p+PvXf/3XZDcpoHU7pVL6+j8bS2SrdQqq3cexTXCsjEYg7b6tIO55ewwZYcGw819AKvD0OS8rbWEmQbafKbORWVY+9PKXvzyNyTM1+2KRRK+TkhudPwSxHtv9eM6Ca4Mmr5vH/OM//uNYRj6QnvkWadyyZUsKtPy73/vYxz6WAivHVOBrNXevt2BdIJ0FF47/sRVG7YurF1dddVWcB4lgy9L3ZNsNEJQEZasDBgJ+z8AjKwhlgPORj3wk9ccAxjGUZc+aFV0N2qyQ6zz1/jNPxUBkAe5NfQtL2R/Pw2KWJ0prb79/14D7QAir8vJxMWbUW2LFqs/y7K3lHlyagPagqlOOAvdxY94ZywDFSl1mzvin2LbjV4k5b4GlLwBg33HvhQm4P7zgPawmXxa11WcCmHcB1K9N0prBNWdzjDf/BnCvh52vAHCXl41PQYBt+86bIcTWwfh/uZdxn56CBFd/a2vOjO07bo5Tp/8jeXYbY/PWn0Do7E+SmaaW9TFm5JuihmNv33ETxhXzkJUOj737Hj4J3J/pAfVCf34igfvPl6Bx370dsNkWOwHwHZ35MXHC7FQgiKKksXs/dpDFAHeW8gXug6uHMKmRcqhz700ATFUn1YXYAC7tgI/1qzdF836Ky+ghDqjXkk8WsNwAAP387oP74wAgMB8Zjfr2VG0QxrAYy7764cPiEMDJF4zMpMufrdghFsL0jx09sg9wt0IfrDRsZYsVA5EdeBy17DtJ5hsBgy2AX71hY7QBWLtYFVCCIrNcAJtciw/56aefQunpxXEIV5kWgGuelVgFPMk9pTumThpDAFNOsZ91SYIjwCpiLGTVfRn4cH7FKy6nHPgadO4rU9KqBaEOCwZhPBHokExZSaXS8+L2O+6KfU3tJIwysGjcBVglJmGWDoxJOL3IAC9BcrIH33iPXomMpcjMXkD74cNIhZBanHHqTIKFpliw9AnY+z0UtBoRpwNg1Nuri1+wbGXsamsnAbYoxk2YGFPHjos5p81kSaMj7r3n3rj7nrvRwxfHW/7wzTFu/ETGF9AJYD1iYIOXvdq+TbwwB1WT7FhJoiVssWCzU6tNgq+FC3HgIWF59bLHCaZa4q/+z/+Nn990W1xy8RWA4epgk9i6bH40bFgeU0i47SYJd9qci6P1cCEP0bUw2S0xFZDQRKlai0TtQ1bTxYpBBU5BdXVDsIxcQxJtXlRhB7lp4xqqti7l5XpuDBs+BtBeiqd7Ga4s1QmYP/LI4rjq6v+MbTs39+oak3Il1RZQgu5LW4A9EMmKbpGlAIKRMNgj6kcnaZiJq0nDriDLlRLzDvRiZ3zyYb07CQSbG5Fz6UrD+S8h2GwmjyBVkXVVJWkps6qpvXp25lUC7q7YGLgJ3P0OKzm2wYOHxDRWOExg3UkSbvoeYFvJzDCSVjtY1fHcCotIYFbOQ0KrwfC6devjUZJ7/Z77TJpL7geLTalpty+FBACFyJtcyUmuOqlyazdytzX9/gjrT+Au4FRWIOgWvAm0ZXKPp7u2eN8XvvCFVC5eAJ4xr4JXwZ1VtmWPBWOyrc8WuAs0ZVvdv817W+mGcgvBt2y64Mxy9TYZbYG/wDhr6p+Vn7iNTK7fzdh8x0uAPJrg9Pk0g4p3vvOdCWgf22R6ZaI9B4GljPY3qIdg27hxY1o5ELTLNAs4rSFgsGTT5919Zv9WjuNzV5D8TE02XLmPwa8gXjZfcOwKhAy0gNtgx/bDH/4w/TheN910U2Knve6OuX02ULL6uefgCkxWLdZASq240hX1+wZY7uN4ybCuipg/4D6PDYacD56jgDxr7svzF1i72uPzwoDOVR2v74c//OEURHheNp/1athl7w3asuZ3v/71r6fz7dvU1Qvc/dyg/ES13zXgPnHcnwB0z0jDvejxP4+xY97Bs39EYsrnzL4qSU2Uykwc/wFWVJ9IjPprX7k8MeoF6M1b27bGBXOujzvuuygB95VrvoRU5Stpf/fN+/04a9bXYfBHIbF9ecw545sxf+F7wUtTWW2bkeQ43ejP3Y9Bgsz5wUMrElivH/bKGDf6Henvt919Vrz6ssVHp8QDj7yJ5/cgcMxmjv2DWPnkl3AUe20KAB5e8G7c2b4VO3begunG/Jg26eMQfH92ErifqBsqO+6JBO43LV8QWxt28oJvZ0mnAUB1hJfLKRR/qYbx6wH4bqRaKpILgXsVwB3QXQAIMclP4G4DKySJhYyfiYHdeGRvWQXQxeEkTxkC4DOnCWb5n/1UI+c4BABuBVSYyifQTlIHgKzyEF/I2vB1AK5kJPVnT8yJAJ7EwSoKDxUDrEpIahwIuFFW0oa8QdZenbLAR1/3QdU1MMw9MLKHUkKkJo2aWJpgqA98GQmR9bBjG3jRtKFxbqOvA0wokeXnXHDSiyG1g9h/EQz3DqJg3G1g0PXoltmV1WxBLjNjximxFanIVr6jpMQDdOJc4t9NTh2MtGfGtKnc4ItiT6qcWpSCCM+thJL1VQRGY4bXRjWrEatg+XY3mGwJcGec8twf8p+qqrKYfcqpMbwaDTnJv9tgXvNw+5kEEK2FEWw1+Rf5gIHKqnUbucEb8fCuiinYDk6bNCHyrWzLvrZu3BTLlqyIoQDIUYDCAb0ONwY23axImLOwGYtGlgpi8BCSH7ESHDtmVPKSX7tuTewk56EBV5tWikZVVQ+Kd7z7/bFtD2Xay2qjAnvOvI7GWHzXjVFfNjBGDR+CY0xVjJ91Plr6WhJ6YfNx+ylBLtKWKtUasB1Gs72LF+QANNtDEgPXgTa/hnyGZqQ5T65ZFbNn4QWPTWUhVpLFrLLUDq5JQcrSpWtg5L4XK1biekPyctKUM6aWIhIYJ892delEaoLzGpySJk+YwjwI8hWQZqUEI+Q1zuFUDRjnGIK2YqoDC5ozlr4dYKw10vLlS2IvqxEmN6Uf5zvzIAfe2Z6k5wEA9zS//J0Jolw+gXcBjLvsnInB48ZORGbRQcLpjiSz0UrSeTWMHIEufm+p3HwAgwHV8JGMPeey+NHFsZw8geTeRHDl9LG/FTgxqW1vJaAo0MKS1SYDS+exuSeuVm3duqLfH3H9Cdy9t2U+BUj++S//8i8JoH35y1/+jX4LrJVjqEu2rVq1KrHksrgmbTp/BKqLFi1KUpFnC9yVjZgT0Tfx8CfUJxCgyZ4L3GWL34Zlqe1zn/tcChr66rKVfrhyIEtsICJQdbsPfOADv5HQ+FwviPIawbTA+NgmwJTllxm++OKLE3gVVNtMuBScClzVZbsq4di5crBjx460kiDLnAHljPH2/J6uCUoNZFwlkZ2XCbcPNpl3NfwGPFlz9cKgSumJ19nAS1295yRg9/eO5VQS2WW0syaIdz+eo9p8t83O7dj+2Q8lU8cLOq655pp0jL5afski9+2KikHRL37xi5TEagD4H//xH/EkFaMNGmTeBb9KamzOy77yJoMXmfZjV0NcafF6uPpjfsuJar9LwP1/Osa+56wDkpZW+6mlGiOpvsl/50Edb9fP9dgnNe79dIGe725OJHC/ecVCkkTxcYfJ2wdQOtSM3/SoaWicBUckN+7bHJVINMqQfgyuHBpDAO7qwAewxCN8SYA7ge4cEFUWIMBeCYt9YPvOyEPgKxtvgqDf1SVkOE4je3ECESwOECwKbvS+TtVI82JoqgJ6OA5gbedSv7Z7AhWrYHaRpFqNRKMMYCOrUgDI6ma/6tpNgBVc2z+95tUMd8P2N5Esq71i0jMA7qzs6UHLAf7KXvbDqnbRz05t/ARcJjlqHwgQsyKlpe0PAJYFmUoykpd3kmTk+l2Dy4ksV1MLgQO79nuHAV/dgixtK2FCdWvZt+8A1pI43wAsiVVyVTlhfUvx7S4njyAPAL+TJM32FrXUuSRKvdGVBY0cMRy2eBS+9oWw9Pjes7xXWIYeHzBYBPg7BEjZTsXRBiw29wN67EMNlTdlAAcwfvZhJMmMVQQDrc169pO0Y8EhHlLFMOrdXJ8uwLQPra0kQh5s3hejx9TF0scWp8q5ZUUDANErkn1lDxp0x7Cc877ijW+PXRbaIvO9ggBvx+rHY+Oi+2I6LjlDB9dGMz79k88h6awYeVMR1o70q4WVCxOFmwHobfS78eA+GBFY9kEVJDRvTVVNZcdFvQ17Kc5EgKFlaBEynELGafCQWsMvihA9GTffdGPMe/AegDiJmbgcyXbnMXZpwsi4KzXCHaaA6zFiqMmooym21cTqCsnSasmtcGtiK+OYm4PkFrBK4E85AWRxSSkrRl0EEYdi86b1sDUEZ1wTtzMJ1HmaK7xk1VbmRdLrKJEhQdUk1nRXKJUhKZprXgezNx3GvZ3AcifAyaJjGXs/mPHqIUm6xwC3qoK5yOoT16+Z/I87brs9DmGzepiIxcB0IOfjTxmBTDdBi8A932Rx+lZgldg8VnX0pqcDG7csf76Ppqfcrj+Buwe59tprk/ZadlJgJjg61r3D7wncZTYFe7YMuK+gcrHg85mAu4BakHWsVEYmWlZULXrfplRC6YwAXPCY6aOV3MjMHuviogzDfRgEKNmR/dWVRD28kpLjAe9nujgy2AYjOjdJahzbDFyUnghCZdNdqcgYXuUbgnGlLBmQVNZjE8TaNyUtWfP8DFayAOWp+mZfPHcDAR1UXF1QYmNz++HDh6egoG9T/+8KhFIeAxGZa38EyoJfr3fGbvfdzmMYEMleP52DjRImmf5jJTTuK3OXcbWmbxOoK3HyHNS5u1qiLOk3+CVMAAAgAElEQVStb31r+prz3JUg5XD22XF2LDPNuuDfc1I/nznKZPs3iBC4G8Qc77o903Xvr89PAvf+Gsn+2U/jwRUEi1OTRPN/0k4C9//J6PXDticSuP9q+fzYBtN+mAfQXgBUc+sApCoTYxDgqLXjIEtJ26OytAhf7UKY3cEA96G9wN20yZwcwenHJEosozpe/755+ROxD8mFLK9svJBeFrQAMDOEypeHSDY9CFvNBun3ghq1ycoA1AMK9HejAVVLLuA28VSpimBo9Mj6ZD2opGXw4OFkbh9AgmEhG0B+7yqA+/ElqmxiD5VBBeZ5fF+rPZl9++SL3u+ohW0FyAnalfokW0H2o4ShNHl/F8AU70+/SwyrvvUpCzEnkyjDTlBtvR7vgkVXFg4D/g8n1jUnmdDu8OChphRIyKSqJTdA8MS1thQE9gC8lPzkk1yaLKEcW87DZeHB9FN9vnKOUs9T4MiSwABWDhYvXhj3UQBpKy8fVwHsry+6iorKGATLXJQ8wnnxIAs674LzAbHlsQ+Qvx4GeR9FgJQNVSIbquA8Cujbjj0NcZCk17EkzC4nibgJRjxfhxISkl36K2ZcdNU5jPb9gte8iUTiBmwfqQqKLOjRu26I8tbdAPc6lhNZWUELOGHOpZFXVc94IEEBVJrk2Yk8yoTlAw3WDlDi1Mq8KI9N68kTUOONTKiE5MyuTlYtyDtwuIsJDErK8kmcrk42osuWrI75D8+Lm278WTS3NbNYkCor5aqc8jfHziqoTJkEsMeOHMd41OCT30T/CfBMICbgc9/JctRk4oISxqqEQIukT1jyIjTxjl0HrPuG9euYSxTzYiVI3/ZuWPLMOz7feeVKjBr3xLjnZDs54E5aA0GkAH4olpDTp5wCGG+OPbzYc8A9d/wq8hRcMTKptAx2NI9rUYd8ahlM+2KSlru5R4318pBi+ePqAOtbbI8MzPlLTkZuWvY657CyUwyAXLftxS2V8RGqnlmJi4BdxvSnWJAerz0X4G7yoUGA4DVLLhSUCcCOBe4yzII4k0CzJtA1+dUmcFf7LDi0qWWXwe2bLKo0JwNoMt19dc2y0CZvqpl/ru3qq69OyZJ9ZTl99yET7eqAzzJZcIGiLLJNIGpQI0CX8VZykiWMKu0RYP/DP/zD0d3JJNvHZyoXb+BkYqZMu5pyAxQDAJ+LAnelQoLyrLmCkiXuuqqilMcgQ9BrQKPG3n+7cpKBYoOdrMaBQZLst6saT6UXN3/gyiuvTE41xzaDDOeCwDtr5piY+JpZPzo+AnbH2cDHf0+gonPWtJFUOmPw1/e8PFfnpdehbzMYdSyVBJ3I9lIH7urIe3h/5FGF3crvqegdLi4FWCd2dh7IvbOKc5Ita5N0dOznOro6NADCcl/6vVaPJqQmO8giVurTn7Xps/T3wppkxyghcpgV8AK+ryWjx0jf4TjuI8fW5/7dA7lWwnGVMSY3Mz47eGglWOVJSLjXpXvFvhRxHPtokzjyjWE/smZ/UmHAjj1gLwgwbSh9m5x0lTmRt9WJdZX51YpH8VNvSLKOBtwzOnCBGTx0DOXsq2FxG9CJ7k4SiFKTKCoGRx2e0iYyyuapWbcJ3NMikMBW0ACoObRxZTRt3xj5SFVkFKXdBbHa6lmlUrs7ddPKbGTrddFQHpIsFGG5ba0AdSU5fmZAkDTLsMQy4Xt270w2fuPHTU4srk4gAhkTCz0X8bsVTi2ltN8k2OQAkrt5PI7oSrf2ofiDN8K4p+JN/JcULPYliaQjqgBQSnIaGKMUE6gmST/2JffdIchOlD4IFHoFGsYjKQ8gB/SPAAQrCIIakzWVn+XEFn5mfwXbOWcSmV3sXngIAO4Tawvjz3nVkrhaBGNVyLUolHVl+0ZWLX55w095aT7AOKLTZt/KBXTFUast8FTP30LylHkAlTUV8aGPfCjGMmZHSKxd+tB9sXX1Clh8EjNh/bvIMWgi8bGRhGGlUmdglbkB7WyeABXQ3ob1pZIccxiatEohkDv/VW+IW++bHxecd3Fs37Ai1i2+NyZVDMQjv4Zxw4KLyrfTLrwiesqHMOSy6PSTAkPqx10h2bF1G+d8EJBPcNHdjNf7XK4C9u71I2L0xKkMQCkTREtQtfYUZKoq5aeSMcPm7YmVrAKsRpJwLcC1leRji7p4BVwv6V0FcqVHVpx5NGRIPWNcmgKGlMSq1IUB8kq0It0qJLiS2S/mO6UUHDOXw/EsZR5ZvXYdwH0/88ACUrL4FllxaqeCXVa55RoaGCYHy1wMmMtk5aeMIIovpWJK45HKHEK+tY/kuEL8970JlF+VEaww2RPALwLoe+xCcj7uIzdhP8GUAW4KTlW4c32P8HcLdAnek/uON5O5GSkplfnEDB+KvGjhmqX9/oDrb8bdDpqkqHxDwHc81tTvPBfgLujT5UOAqYuMoFAXFS3/jgXugjSBofuXZbcfsvDaJZoIeSxwN7FRFlymWbAr6Dcx08BAPbpss0GI+3KemDzqCmGWgPtcLojjolWhjH/fNmXKlCSFyTT9PmsEr7LlsvDmCsgwOwZqsNXBCz6Vjag9t//u0/Gwyey7ndIZx87+u2/lK8c2z0f5i5p0g2LHx0DAfan9V2+ujt1ARlBvcqqA2OBG4G5f/Lsst9fFvqu1H0sCrn1yxcKAxe8I7JXMKAVSAvVUlpcy8q6EOAY2CRlJMZtyJTXuBgheEwG45+o2svQmCtt/54fyKo/vuHlsv2/w5xgqfzLYMdB0ldV54HZ+Jth3nhkIeM0NSpTveJwT2V7qwH0VenB90ZUQNrds4L317/HYkk8gg70iAWXdWZqbNySN+fJVn45J498fa9Z9HSvIn8SD89+CfPJDsWnrj2Ly+A/Fgsc/HK982cO4vpwRF+D60tl1IBY89uG44mXzY9ETH2PbD8biJX8Zr37FY2jP34Xby7Vgj21YSr4xfTaRBNjHlv5NAvjq3reQaDpj2ieTC0xj45IE/tW+b9h0LRXXb8AWcnqyetTLfSDbDKlltQ4bSK0fZ0z9ZJo2w0iMfYD9nzrt73HAuTrOOfM7oSb+JHA/kXcVxz6RjPuNK+bHTizvOpEnHADgdXUXUBFzeFQB3BubkNCQ3VwKICkWuAPUBO7FOJcI1wXuieBTaiBrmeznYM1h/np2PxkduzZGQQLROVChb/lANdv8T4WMhZCO8G/50QS3ZOwT4nVfuUpGghjDAz/TclLd8IF9DbHk8cdSEZ4pk6bFqNFjE8vIUWArcxrzpL5XBwxQ98XiTwLV7EMZikmX6rmLYFcF9am6pf20oILHBRz3wI4XpyRBixuZICoIVH4hTsp9rn2g+kXBdwtgOK04pGPryJJzaZExr4RN9eXuAz0xAny/AR16G4xvIeM5iPG2iNIBNOoD9LZPAYtDAOtfWhVjx0+JEtihwwJEIobG/ftYNv4ly+L3pTHM46FlER9XCIoBa8p7BO/AyjS7W+mbdoHvfd974uLLroiBHHfTE4tjybx7YfA7kQ8IBHHvYXz2kECrBOm06afGFvzbmwGr7VhnuUrSwTkVFmG1B8AtrB0WZ150WVz3Xz+LWbwQlz96X1QePhQzhuIkg9VmD6sGeynqdNrLXhOdsgZYc6XLQ1ymttyAwkCl+eAhkokqo333llgx//5ogYFvI2l5woxZMWzMBK4/84RJJnAfRNGhKtjEHsZo6bJVvEA3IrG4JlVPzTnIcH1A016HlMLJnz1cI+VAVYPropQVCJ2IdItpYQzNH+ghObaH655yJpRYAdyLAe0mGeexelFBoKCsaRPHUuOus5DORckH3JUZwLrXWPDuueWAO04eVlFl7J15BTD3SljGY385ZuTYaKSGQQO2gwJzgXs+UqZSZDkDenRRAsQj59Am8wB9fHTew6kAlIGZrjedRo6A+oGAD6VcPQQSiNe49sxrZDMyQibTmpcyGZ/3HxPY9Xd7IYC7jiiyokoXBEfHa0ppZF3VwdsEUIIjAbdMrQBMcCpr74qaTLWA2nmhw4lJiAI6EyL7usq4L8GmkgddQgR23/rWt47aBLpP2fYMFPp9wafaeO0jBboCyyzgEOgJ6LznbYK348lAnum6OMcyD/Jjv2tAIniW+VfXbhN0C1Jlqz2eensZYX9nP+2/+3QMZeOV0WTA3LEVGGcMvABb1vh4wE/gLgjW59xmgqdJp4J9gbUBg+NnUx4kKy9Trm7cwMGVDYMlzyGTr7jC4fj5HcfTwCmTuHg9laVoY/lUTeBvAJHZRGbSq2O/r4+7qxM+i7V1lM13NcA+umKRNZlyr7u5EgZvBh/ZSoasu9sd2wxknHeOh9sqs+nrNPNM1/uF+Px3AbhXVkzBdOC1cc+Dr8KD/fvxxPJPQpC8Nx5f+n8Avi9P4HwVSaY6zdTWnMVcoro0jPiDAOApkz4aGzf/ICWrmvQpcF/4+Ech2ybDfO9NTi+C5Qy466ve2dXI+35TAu6r136VazwhNgLGLzz3J4D+2TjjIa/KVxrajsx2aXKj0dbx5Rfewfyojvse+j2sKb+XggK17VMmfATsVHYUuN9+95xeVj4Pp5t/JjB4PVilJtlX1g25GG/5954E7i/EzfJc9nlCgfvKR9C454D7IfzDe5BpVAPIKpAjHGjchcd1Y9ICF6Orri6vScC9FKu6jHHPgLtQOdWbUe9rVdU9q6J95zqqcSaYCphBqqLm26xCwXMC5QlbJ5I0kZPqg9Mvev+dPsqB99QSlj+Mr3ZjLH/i8eSwMXbchJiI7aNe3wMFMTmqO8f+ZyFBDrGnXeT216uBFtoB4pPkx/9kLE0oNFgwJ1RmW2beYkqy/r1OJa4R5Fj3nMZdCY7SHl8sKUhJxwO4s31K4jUxFFDdg6ZfANGVrPtc+uqiQqZuOyY2WhSoCCYWXb8uPKmATg/SpS5AHDZ0E08lMbOS75DuisvMPffdEz8lmarTZEal6lYBBdRVlBan6qV6gbfjhtLBvnSRKQFUjqytiUsvvijOvezyxOQ3btsat/3i+uhu2Qc7gAwFRrAF8f3G3Q2w80Nj9mmzY8vK1ZxLF4sAFKiCZRZEl5cRQABqi9HQj544JW675fZgfQD2fknUUXV12tCKGIa/eA/B3iZKs176pnfE7iZWWA4rAcqNleOcig/JMDMGtQQlnft2wPCTVAgo7jiMY0p5ddTWj0p++CXlJciFBvHCrSbTHpcbJDSLFz8RS1csiVtuvTEO7lXyY7GvVM8rBT3wzkkW5TwoxRrzzAsvxg+ehza/7QC4r3hsUWxYtZJEW6y36I+SmCLOyzyMfECySdgDnPtlJJYCJLbhT797z+50/XIWjJk+XuBuhbtcYqrTKzHu3AsGn5LuSqcMwiYA3CeMm0Tg1ZiAezEsvzdOITKgYo6Xh9OO87GcQM+gYfECEpq37YwSxq2IOTIU6cxQNMFNrBSUAIR27dkLG08AwLyrqyzF1Yf7DMamG8efYubtMIqUffWWuc/lcfSsvvtCAHflKjLI/V2w5qkKLZmAKKObgd70fDDwY77lqvD2PneeYUServhRcsty1U091AvcXPFz/LKgR8ApUDcZNXOz8dxSfs6zODf9z2Wwj+fg8mxO5fkWuHoufezbDwMFgw+TTJ/N+WXbPt3xnA+5GhHP/vpl7jOOnUHTiW6/K8C9vu6VcScWji+78DZY779K9oqCZ4GztpB1Qy/lPTcl+anvaXgQ2eSMmLfgnQk0r1r7FRxk7oQBn5GAu04znZ2NyXdd1v2MmV88Cty9nms35ILSC875L9xlXsa7YhC5dGvj4vN+EfMe/aO49IJbWHkZHFu3/zJ5usu4r1rzeb7/4+RwoyPNRRR9WgiLP3bUW1PBpWlT/voocL/3wSvi3DO/m94fpXjQu2KgfHblmiuxkfxzAouPnATuJ/rGOpHA/YYV82IbjGoXfuvNlKDXHrCyug4VxCCs+naC2Q4C/AANMKxVSB+GDRG4U4L3qFSGF4F6bV9OarJ11rDE8L510bFzfSr6g58hQIokS2UxmdykVx7j2KfK7MIVWMes+TsfmD6Ak6NMkpzIhHfD0jbFOtxGWmGA65BUTJiIDlE2EpClxl2AlPlcu98UFORwe2qHRXWJ1s+5w6Qu5TQ7CXhnx8wBcEvW59xJhPRHdRBZhnhi8BPsT/vKSTUIVVJUIkhNZ5gD+Grak8SGBERXAQDVyh7sj73sQu7Sw4YDkG2oi+ugL4fa2LpwKFrMcVFdMiglme6kMNGVX/tybMC2rUDpD9t7vCS3AAjWIstQdtPFdWhG+iKAm8US7mt5iefTx/pTZkUtSZo9WA/edfvPY/+uDTzEcA5iWVsLwX0k2ZZXDYpxY8ZFIwxmIePq/nsspIXEZQAA/BDfGQDQHTx0SDy5anVsfXJN7N+5JcqQ1IwFYI8kR0J3lE2NzfG6d38gtu5lNULxRgpkWIlgvHsAvq7CuGJQU1UdPW3IR3ZsTpISgXYzc1Lv/YMyoORZmKA7ZuyYdN301L/u+h/wgF0SG7CNbKfglHkaqaBFb5JxgeDL5F7mrmD3D9/xrhg+aUryyTdIbCQR9paf/ix2bdoAY83qCsDYVYsyJEYpCNCLXckRwZBB1y7yAvaQPGx+gZc1F6jl5mh+Sk7N/ci6p7/7shckpUqrOc/1ibjajB41NiXdysbKuMu4WExJ7ZW6fOsI6CnfSgLrvPvnEXSRhMy4veaK18YFF18SVbjPrKTPS2Emy9luL0HLOqoMd1E9t4YE3lG4AVUVwvJjIToQCdGVP7m93x9x/QncTXTUDlDgpWb6qdj2/jwJEzgNEHQTOTbBtD+P89vc19y5cxN7LVPtnFR/r+66rw/5s+2PMhCdX/q65jzbbU/U91x9UFYk2/1cK7n2V58tvOWqgAy9nvkvhva7ANy3br8h6c3Hj9Vz/fIklRk76m3YKn6R524JLPWlWEm/FWe396Vncgle6LNmXpkY9vMpbvTEsr+LaiqdLl35z0eBuwDb722nmumvAXee0RZ0mnv/Zem7y1f9W7KI3L7zVowWlmGucVEsXf4PycDDSqnVg05LjHspRZseX/bJpGOvr3tFktY8+tifskJwTZLazJj6t0eB+y0Uf6pCamNT+rNkxT/ynte0ojsFC+s3fvckcD/RN9eJBu5b8QPvgqZsaUWziw65vGpwVAypjt17t+EK00RVR9m+QtxlKPSDTrgcLa5ykwRldVlReyuA6S1oo9/MgAMbo30HjHv6lkwtIE0GVMY9Qekcs5g4cAvVCH7J4jzKwieEnUPbvoTciyyx2uJ2KmVuArhoAVlTOxTWfbz+jgAmEzvce44R929HgXv6ew5W5z7sBe/+UwzvEXrZlZzURbDVuw9A5kDF4nxR5t1NE5vPDZzkM0cDjNz59JX4qLcfmBxLcsC6C7CckhEF7mk71ieQcpg8241M4jCMd2JMkbW083lrD845pSPZoDZG4MzShkzo7vlz45f33hmHdEHpkQnCmtIcAnZssmMxIK8A9tfCPiBOAFxX/CFe8xfPPC3aAfKtZVUxYfbZyGHKAKPr4uD+LVEOUys7jWNjYpnTacoUA06VmuQT7QvElbYXACT1B1eSohd6M7kR+wG1m9evxS5yKzKczqiHDR4Ea1xOMubUs8+N/U3qwUnE5D+2jG6Be1rW8AdnHhj3QouZNB1MenSvpcdSU38QFxiruQ5G6jIWtrqkuDIxi18leFm24gmKUZBcrUyGwMfAQMeetIZCsCV4V8Jy6qwz4+yLLokDJsXCZBscUBIp7rv1Fuwtt0QRc7eUOV4C650cbZRZ8R1zAwTSOhrt3EM1V2QWSrJyhV38M/f0cLEoJ5XRWUbGPcfSCdozmZeJuVZNHYE70K6du1NOhCx/F9KWITj+tBOIFhkwEIiVY3+5ZhUFl3bu4YF+Srzj7e/EIWgk49EVJZUUx+Ie3MCKiVametKrr99B0ap9u7Zyf+xjpasrqql8XIfrzGe/DXPTz60/gbssqTIZZQt9q6f2c5d/bXcmcxo4afX3fBnlF7J/z3ffSnTUtjs/lagod3ku7PPzPe6LZTtdZ7SlzCqh/rb7pTTLXIbMYee3ffzjHe+lDtyfbowT2ZZWXbMVk9x7wffuC9lyx83hhL7tN/vz7HuRIxX7kJvo2vrwkc9+Rye/+dsfAdmo/ny53bjioRC4d1B8qKXFcu6lJNLVRNlggPuerTDmbSTroQUHdFQUVcawochoABU9ShwSsCPBTwCm9htphqxzHqChuG1XtMPkFikdUToD414gKEwzzZtILa8tU7ELdnIgNNOhCOZtEuS55Ur/1UPF0qbYspnAgEJD1VRyHTNmbNL+mpCXFPN9QHfGgOeulHKYX7+N0m97Z3/S2hOQ5G425TxpC0C7tUVzIpuEZnt7nR4JvVr8jGzPQHxOfyOLnwsicisBAGw1/55TAu4gU36nXlpwPAAQ3g0gHgiQsyhRO2xzSweBVO1kxhmHmCaKAN13d9y/gih/J+OL1SJRQdo2gVRAoMmRmlmqly9hTPLZTz2OMe/+gzdEHQmPbYxZG39OOvOCKCHo2bd/U+zZuRqmXMeenEO5CwOGZSZemgqg7kMAnBsmcxhg+Lne3cqK+I4+560wdNqf7d29F9tCmF+A5SQcGeonjIvD5AnkkUswABmIIN3/OpkP4OzEMndR+ElpSj66cnG8O82qn+oKY9KwHLerQaWlQwDW5Augi7/yc/8G2w64JUEsSY7SVVLi4KqP80X9+QC0tdUxaer0KEPf3kpksvnA/pg4g38zXoseeiB2UpG0VFtNmRS06M6AgQQ9xToKEax4v23GPnMP7ksHCFKSLCqtJHn5cnM2AXeOleawdpBHgbvDlwvcipAsTZk8jSSpEbF1y7ZeK0mdb7pi2Ih6gOTBpIs3SM4nUWnxgidwyLiYZMN3JBeZltYOLDHLkE6RxJoSrQmcsPDcgzPPLuRurd0w7IUW0sJikwJkSWLD+H3rm7miQf3Z+hO492e/Tu7r5AicHIFfH4HfZeD+Up4LA04C9/89l7e/gftNAPct+7G4Q5aQAfdySssXU1xnF8mCJQOxNIK9FbiXAhSVylQCgJIDjMAORleNcoLigjkY2s6WgzHoyIHo2rspMZmom1E3YL+nTZ9qk5yBZPoxITIBYv6Xs0Kyyd73MuC9mnMhpRsDfWGNWxLj3gkbW1VRjXxiPHpg7PEAbDpt5MD/UX497a8vaM/1Ife73g6lbSxukyJzmfXefgguswAiY9MF6Tn4mWOkkxzCH7fuDRpMbk1n0hspyLy6QY5kzsluko87zPNhwLqyEXelblrQbtGprm5sMDtwOKkcgwNJZ+xd8FjsXbM8lu3e+P/ZOw8Aycoq+9+OVd3VOeeenCPDkCQjWUDCCq6g6GJcl1V3Fd1d1+wqq+7quv5117TmCAKSk8RhhjDMMDmHzjmH6vT/nfuqZhocEKRHnLEettNd9eqF733v1bnnnnuu7R+kgRH2U6oKVvpMQYJAu5pdibHORu6RgWwpByC3fP5su+TssyzM2PQiO+lnvZrFKy2vYhryqAZr2b/eclJw5ZHDis6Xy6MiYHe88escFAXrBGSzKTTvV4J9q0B5lOZdo0hoerE47MczH3W65QLcc/OolI9QcEkQ4f1JcYJRncMEn0MlDnDn3CU3kdSK/aiQ2K+hY2KFDpof6P0B+UnqRmtsKykX6U+u1zl88Quftv1791tDc7sNMbyjHiQB2iWBYi6mA6SLSwsoLo1YJlaXWQD+JCy/OmG6i6oqfB7t3L7FWtCuZyGJSYtZbyozoiAonWNRp98TaGBzx7334RXfz/j1+LWRpaUfaywr48Cd+8QdlHwK6npI167YSgXSuBxRfCrgXkzmYM/uvTENvMZy1ErKyyjS7fZiaNlf9tHJV02U3vu+6zn2bGRhjBjSqlwkRIF2nhkUK3xO5noSoXAtcP6hw7A63IqFH6SnQVPdPvvwdYGF4VQuCeA+laOZ2FZiBA7fCBwtwL1zOGQdwzjaJRYfgQRwP4ImwlQD99s2PAID2UqhpAoh6WQKOJdUJkyTo6aWOlhJ7BfBBWr6kw7oKS0px9lD/qbS8yKdiLWDF9cpx5VUMYEAz/SBRhtu3mlhFTRODLvGPU3A2EFzAHIFrR2jBS968cWBBVDrchKBdYFhl25ID472m8I7NcMZAoDlUMBYi1QmDUZXoN11xYH2ZdISA+mxV1xnz6JgQPtXwatAe1D8OrkIKWCUPbTQvj3FFhQbxhdpGiVTcFGOs7ABiFejHAFR91v3QrcAkErrLtbdD1DZCD4zBtDSa8MChOw+6kWlo1wTQOtwBEebEBrgp6134zYColGrG2y3VoqIB/Cs1bGHaY7k9oTSeBMURWgelANzHEHiVIDN4sI5M23ejFoChBE87ynEBEwff87Fll87B3eVBuuoW29ZSRTFegtcIffA6UfHLL90vZbM9fNwRdIfnaW06rFxkJuLGG6BcNeZ4/gi56EUAPu45DoqOSA4kb5efUrVXVTdS+UU4wBY2Qh3DGI/qhmI2Xkq9nEtvDIByiwYxblpxcxHvNhpZnXjv33S6uuarKmty2g/YDiZc2BkHdwaMxlf+gy6u2LliFQrU849eLMLvA8AapVN6QO4q2trH9kCtDYOiBWYyE0mQro7hWxSAfdBaXGRPbWOVtYcf/9QX9CFVxkSn4+aTIGeXex+wLrzEgBeunfNH3U4VbAWyczGwWOB5aPn37WLoBZGPwgBxwkwiq2fwCcjTGExUqRSinJPOeMstO8Fng3TtZBbRUQNodQ4yyMG5oe74YS5J3PcRcZ1/boFUuk8zPG1ICM6YVb5lD/hEsB9yoc0scHECByWEThagPthGZwjeKMJ4H4EXbypBu6/3fCY7YFxFzs3MAhLiBVeFvKTbOyx9u/fgb6dDqOweQLu4VTazeMnngvwAJY4eyqQJc1yUIAHcAdPhADXKUMt1t+4zTxCTsUAACAASURBVMLDPYAy2UGKbY07NVCE56x4XAoTc3oR3jkAuA8y4g5zY6+L0Bykc2dd3W4qrXsBZznuS54OWJWHu0sV5Aohdtuva0ziEQM6B7Y/uVo1dv0PFMK+YD48H/a/cLLEVGxxCU3sQANnGgFJBQUBTlczKBWSapzGAF8eOAi4O+BNwnIRsMXPONdiBEvNIUBtLz2qnllXbw8/gJ86OvFcgqUh/uuHrR4BaJZijTi3tsYbBG3eu9sG2WcOALEUzXiYHacC1hfNm0thJ4U2gHg1EErj/SVnXmDjdMHtbtlh2eM0pEiigp6GTnLn8c6jHlZJ9hGEV0GWITaiPrbBtQwKMIPsiJbgXINsSjJFocn4wwcUfSCnUmAUl7O4lz2AeVwgWPISsfK8r1oJd/fQOGmMBN7Z5tAoRaPhKkB4KUxyo3353z6H7rzVGtCdY+5FBgBHc8UeWElqfkUoaA2F1fmW2Uo2Jx870zBSMEFledYLBA8C3usa6gHzeMAr6CQgSeY6hRnnXOoFSgqz2PeIbdm1373Tu9FFq+urinX96HxgAj271xUE9ceBr7tqGxToyfGI7cn2czHdITORzEjTnYvkRRkWOTEVERyoQVdBXgmdVRdjS/c6nHtSXR6TDiDXWKuhluxOUzQu3GOS2KRQ3Cq7uSy67oZVi0IAG6a7LAkoPkcQyHzK4/WpXhLAfapHNLG9xAgcnhFIAPfDM66v9VYTwP21vgKvYP9TDdxv2/C47cI9Rm4hw1HAdTqt6/MK3Xd8954tgEB8xAEhYZjMDJwu8guKAO6FMHuAgRgeGxUoU3tQFjnHhABjqSNt1le/Fea93TXi8iVPcYeWAMhJ4S6WVlKZcTG74ood+wkcCjgeBO7BbwGQFCs8hBygrm4XwL0HB5CI1c6YYyE1r5EExyXGAstxmCnWOACVKbGGUc+zmHkZY/9SwF0M8uQl7oDjoNSdaARmg0LX4N+gsFHZCf0r4CYQL5AfBSCqo+g4qHCYTnBRwOXgUCrNGDbaQ4/hGazrA3DLzIKpBSQKDC+qrrJqCkHHcKLZD4DtwDElDGNchK49Td3WYJPPozC1sKCQgkiKMPF4n473fT12ijjGYx05weeTkYX0kDkQyx4AV4FrBUKSyCisCiRIwRLX8R/KVu4AgBeo9wxIcM7BSGgwBM95TUGWwK+PRxAYSKcjaZHciSYk23HwLuCut8ZtcCRiqQD3UKjY6vfUB8AdfXdzNw22CA5lBTohdyHmquZWOmMUptmTnFskW0kj8MwgwBMrreAuncBC22+j8243jjaax6kq7CUozWAMc92CMuKF1S0d/daIo4zcbMbk/qOZKncZseoKSJh7ChDSmMSu0Hd70piVKcB8gnGVa8/SxctYJ9n9x7P5W9dfY6HmLVGu+9nnXGQzamfzHs2riNp6KdYNkbnIpC5BXVyjsP1eyK2Ah8ZZaUiisrD/zKYQNV0BCueoaxwiC5NJFK1jSFcWZYqXBHCf4gFNbC4xAodpBBLA/TAN7Gu82QRwf40vwCvZ/VQD998A3Pd0NztwHxqUn3SuF/Hl0G5+DzZ7uRFAu778QVYZaG9zaRlfALBXV8lkscdqRCRU6t1RBfRYF1CRFsXurn6zhQY6AMxiVNMAZGJnA2mKF3wKuEnjLRmJ2NYXBe7Bth24A6NUDFlfv4tivi7kARGrnj7LMjheAXdnbl16cRC4B8AbptIZ8AOU/h8c9jgI1b5f7FMC7gcKUidt0QUQDrB0jg59g/80VrFxU4wiKY0cZEbo+qnfFcBEkUbobzm3DPQn2V0PrrcH12xHohHIcLIBlAqikgD5C8uKbW5FKb7ddDWVzSQgsRPpSHYWkgo5vtDo573veg/++0XWjitKGjKVCmoC6vB4fuS59TiVZNn0mmygap+/p0yKZym8QlVwNNC6qy4hPgZxl4qX9oOOFfS6845z9oG0xLXzHs34VfF8hW84JnHS3wLgkknFxkvAXoc1NBqx5HANALnQ9m7fZf9x4+etHjDdIqmLj3d8iwFQVVOw3By650rGIktLVkhj3CK4xuBaydyNFQazeg9ZnP7BXmfJZbEZYX4XkbUoKKQx1MigtVJwW0cXRkmjorLeYXzEuOtkFHQp4BDjLl19kIlQN9WgsNqLU5njuqeWL1nucqJ6rDwzkbioMDmVwEL1AEWl1XbVW67jvkLuw/odWEZ2I21S5iCMdEdNtTyA9UxXUB8RBtDL8z2iWA7gnp6G57xqUvg9giWk9O8ZFJdP9ZIA7lM9oontJUbg8IxAArgfnnF9rbeaAO6v9RV4BfufauB+86YnbFdnI6AFhneYL3ys9jKz8zwt37B3J4w7bh8p4xZCA5BFGj4ThrswH8kBRXQSOR9gkcWsOiMu1j0KcO+w/votljHUBXCXolksZ/C+AIe7loh5dUbV/fOcJXXo5ezuQcbd0b4XHgayDbW3F+PeRbfMrFCWVdFdMwPw4oy7S1MCX/lA2BEDnLJLfAFwPwDMDzH+cWbc39JBTxa2T1pfmuz48nzbtQB8CvDKV0cwVH95oat822FXZSojucPYuID7oLO/UXTt47ivREeGYd9HrL97wm65e42t2lxngwRJ6RRLSmqRDrhMwY2lNitiK2bVWkkusg9YeknS25o73GmmH8Y2lReuuuJNVo7furTwvb1dllVcYknINB5Y8xie4OlWCXAPpRFs6Tqwb2fbXZ8tGB8D7rDYnj2YNA4v3ZREQVKg+Q+yKJPdfoIR82LgmCzHg5+YyX/guBM47wT4nv8DgA6Oof/OqAWYFthOGkN9/StftAYcZVoouNV6zoIzddxlneOUF3sB8zgTqckodQTDgOQUXlMfgpEhai/wjVSTKjV3Sgf5dvV0uGe9AtJhfOpL8gsBzWHkJiO2r6GBgk+KcCVnIrDSfJZrjTJGHpzxGRUHpyM3SlbWQlGDUkheo8Eocq753DdLFi/l88PeLVnBVZTjCtF8SZ0bK6fNsRPPeAMuOLDvNEPrIxPQTzYhAxlMJtdZwN2dkzR/vAgZFxykUplIZUIpdLRl32HOTTIaOV4WRJgjvJZJH4apXhLAfapHNLG9xAgcnhE4WoD7oQiyySMWfGcHr7hJwCEWkSwvfO8PbVebiX/OXeHYSSoZ3Fe7qMGj8M8fu60EcH+1V+BP+PmpBu43bVxle7takGQMw9qCjwDmar4jYN6wbxfe7YB5gIWkC1lY1OVn5bifdirMpQCL+qTqbhGzOC4gJowLcA/RcXWoYRvAvRMghKsMYyQQKZwmNxXdV9IhyxJRDjViMJPiUpaYVCYAcoLwAkAC7gL0aJlxMWlo2G2dsJFqT19ZPd0b9qjh0WTg7jecCz3E9P8+cI9ftkMBeJdpxC3/Yo10DnWZBdwPdePHnWtcp62x0X+O4yQR4lzEtqsAFXAus8NRxkG7G4kinxlJBrgHspmmhm6784E1tmEvTbI0hjwwIjikjMP6JtHtthB5y9ySfFtYWwW7LAaXzAmgs6uzB2vGDqvEd//YZcdQEJnF5/AM579eAOso47m7cY8VTcu2ipmFgGG6k3J9kx24M+bqFsu/wp4CiPJwf2Hw8ge7CcbF/WxH80KBWlz/HpcOeV3BgausFrDS+0vDHQfusTJmJszgRK6lZk7nUPJt63PP2Te/+iUY91Zr7xt0KY+87McZj3HYZnnRjyEHKqR4OUs2k2SUogBvOfao+FQTcYQGR2ECoSEyHoWVpRRko38XMEYoL6vRCa7NhOoPuDbtbS3uiT8C0B8l6FKjrMCeVA9yzYGg+ZJYd7n6iHHHizMWcwbAvbCwiDbxS8miDFoDzZ8KAOtRJE4h/0wyFpXLLat8ph2Lvl0dVBsoYHXdurTz0rDLqpICbnXklcOMMiF5eflkm7I5zgGKbzMtHQZeQV8IwJ7P9VZrg6zMuFvT1D2oEsB96sYysaXECBzOETgagPsNN3wUBUCLTZ9R6sB7GOIlFTJRDmBxYF23v50sZojvOYr0yTJKwpjG83OA/jQZ1P3IUGAE+9wweEa/6/tL9WVa9L0qMkSLPjM4GPUeG74vemdoSef1vXtaIVnoUJ1LFxCZcfC5eCCgDHl8W6Mjgduc3tOzOj1GngisSx4p+aOOV/8WqI6Kfce3NcS5aV86Nr2mc9Uxxc9V+9A6CeB+OO+aKd72lAP35x63fThPDGM3N9A9EPhtw0pGATo9Xe1WnCfLQeTVsIRZaILzSPdX19ZablEhTDwsrOTrAYkc2BwyUZPl4x7tduCeOQxwx5dci5hMlxZIJhMD7s64i7V+AXBXU6a4rEXrx4G7Xh8HaDU27qUJDy3jUzOsoqrWsmBHA1caOavoo8FNGPNAiYHQ35fKvBjrHgfuzjAfknEPInqX+wiMC4DGw33ffxBwSEak4krXeAvgyRLTGVpZZ5I9kLYdZN/Pw6F/AFDdCzOMZEksbz+uOQ11HbZ+y16ra0ODPTzkOv10GPckwKgXNk4MWHlGis0tKrHa0iJva0WCxIZ5WDU2tdiSOQuQNgFeacSTTKFxbkkh+5qwPWis27qbbPqyKpu2mAZPPP8yaL6VikxjXCclDbrOjx+BSl3XVwbcA8ZeiwcrklHFgLsDXf3nwJ6RAaxLMuX9AHyYJD/hHcbHG9pKbsOaw5ZvqRGAO+2lN9Jt83++/iVrau2wtl5ANuuMEmWMEF8UVBTbtNkzYdUJifoJiugI3IcLTRJSpP6Bbp+ncnQZZYwkV0nmoZqCpCYTOdGYj62sRQmecC/SsfdSO9DX1Mz6/S5rGlPQ5P9Jhx/UZOi6JrP/FL5MkghyBNz1t07IQTxrF5eUAtyXEFR1IWdqo6AUQA3IzuHfAvTuKcjQUotqLERx+JzZCyzaM+TOOKkA91TY/EyKaZVSieoLRt76HFtuIdatyGiG0eiXxbrVKrjI5Msrmy8rAfisSELjPsWP4cTmEiNwxIzA0QDcP/zhG+y5dXtt6fJpDqr3AaDXPbvX3nz1yX4dfnvLUzxfc/nJcTD83Pp92EQXO6k4AohWM8L9+9ps5uxynvnp/N5ua5/eZSuPn+XPykLA85bNDdSBddlpZy6w1pYe27mjmW2lWgnbzQao5wHYd+1sCbYzq8yfyQoKjjthlh/DLTc9SW1ghlXVFFpHe581N3XZrNll2GwP+3603HPXOv/uP+GkObZxw372022z5pT7MfbSJr2PTGthIQ322K8+P2deJa5ng7Z9a6Nd9lfH+zbuvH2tr5MA7kfMLWjeDnwqGzDd9NRjtglP6V4Y2rYGiu8Aix00glGHyFw6NJYC0Efk1c5ky1ThHqC+duYMW3HSCVYA0An8y7UcdAFJIlWfOdZvw407YdzbAJJ4UseUE86uBlL3mPNLwFh605wY9xq8e2jgnuzSBPypm/YB3FtQUIStorLaspEhyEbPGXcvFtR2BZgln4mBbGmRxcG/iOzlxaUzHgocmCUHPx4ccfyduIY9YJOVgRAoFRCNyWa0suh3aZT5PUokPkzTpXoeElt27KdTbTc3OU2sjAwHOxkhMzGI008XwLSHjqdRZBNJsMYqdMyjmFHe5S2dLZbDOdcAQGeXF1s2WDCd7Sqo6u7qtdnTeDAhFQkpch8bsqyCPAo8s2iW1IRuu85K5xXZohNorQw4T2cs1SRJNo1ic70VlSdDAM4x8K1BmKxxf9Fb58BwBecbfCZWnCugHhMyxcp3g+3Hf+IdaQ8EOVwzBZOWZ2lZ02DTc23tmifsO//vPwDunc64J9PxND0rbMuPO8bOPu9smzlnDkFOGraRA3bX7XfbuqefQUODt7mAO4Gl9jXSB+OO/CQXwBvlwX76Gy62MDKVIYCxupqS1gD0RmzXlq226q47kc/wWUCxWBtBcVlkehMtB/EqQOV1HubJorkVqMSkPynoVoTvyyrKbdGixdZGlqAPH/oIDH2Ea6cGWaXZmdbH3OhKI5tCYeoIxz6tepbNmDHD74UMAg1JpJSFEZmjbrzZGej1s7MIttN4uHdYNc+GYd5XEJSZmYHMDebJG1AlGPcj6BGfONTECEzpCBwtwH3tM7tt4aJqB8Lrn91jG5/bb9d/6AL/bvnxDx6x089cGMgr+arpwExA4LykNAcL3ko3J9iwfi8kX0HM8jfZfvfARjvz7MVktTtZj94gEJc7tjUBpMsIDNpo8thGs7uQXfzGY8nu0+eE7Qpcb9vW6AHCcYDxp57caceunOnX69abnwJoB9a7+o5obu7i2ZttCxZWOsuv5fbbnrHq6kKrqS2ye+9eTyYg3aoB+nPnV9gzT+3mGIOAo6KygPMc8iAgTCDy+KNb7cKLVvj3y/98415fJwHcp/Q2Obwbm2rg/sXvf8+eXLvZWdqhXjouovNVo5kw7F4eWvcxdMGDaMqly00lzTMCy5uOJviUs8+00846nZRRTtCoB3APWnQZDKZ8FhmnQ2fTDgv1Aa75XdAGY5BA9iJWXnBH4FYKcDXMEUKMF47GdeMxRvZA0aEa9AiQw5w2NQWMewose1k5MhHcbtRd0oGldGxBaSPbFqCKM7+BzeCLSTzi0pg4ONV6B8D8JC375CvsTHRsia8b18fHnVQUQKiI1zX9YpLZliwFIdht7YZdtvrpTQBwxgvNehJacjmKSLcsTXZXzwBymjEff8NNJ5l/1WxqGp0/o4DZBjqIyg08G1CeD6M+ozjHUtF8J8upBoBXWVJBM6Yw/uXoqQGdYWQ2yn/s27cH5rbXimbm2TGnLnNLwhR5oPOjDEE8I+IVntJyC0QrSPP0X9zWM8g2HGpxb3wXCKnoNJBCubzfLRR1ngEbrXTOGMGLdOGi2WUdGlQ46FopjRN0k3Won1YEcK9FzpVnTzz6iP3wO9+wOkCwpD+pAPAPfPADdvkVl1pJcbEXd2rODZBduO2399lDv3sI1mKTZ5FSsT4SAB/lAhRhiZksm0dkMadfcJEVVZJNYi7l5GZjsxixbGonNq/fYF/8xEetv6vNC36ly1eadBzJlgoVgumlc1TTJfYqxl1nFpMBqTBWEVBFVZXNWzDPmhubkelwj7GtQlKg0wspTA2HrA9EvqW9y7oJoJpg27Pyyuyat17rQW02VpIhtjsi4K45zL1WWljA0GqmI+3p70E2w7UnK6ZAW/dlFkW46Tzoy8o0Q6Z2SUhlpnY8E1tLjMDhGoGjAbhLKrNta4Nnf3PzIg6KxY6fevoCJIRpsOe7Xf4iQJyD5HHXTjWVHLHSslxrae7BeQuSA2Y9jOOWntdi0nfvbkV6U0LTQCx3+VuSlo6OPn+vu2sA8rKPZ2om2x337eSx393IdXoA+LNhyQX2W5q7/V8tv/7FE1hTF1s5oLujrZfs+aDNnlvhTL1kPVoeenCjs/GvP3eJ7Ya916JgQuuI5W9v73XZjLIH+m6VJGfPrlYH8WLptQjca50EcD9cd8xh2O5UA/e///hnbMeOhsACEDAjkJ6qYrjMHD/6ATph9sI0CnwUACbbOtpRSSM1ICV06ZuusBXHrXD9leuLvRgPnS/vZ04M2UDdTkvva7A0GHdvKCnA49oayWkkvRCwlqekgOALgPsB95dAG+7ihAPAfYQbd78z7ggGYsAdsCbzaq15ALjrTzl6BBfC5TMCh7L7OMRyKOCu1RybvgCfHgCsL7DamwzaD6yjTkKxwlvtIwoYHRpJsUceX2f301ipbyiFzpijbvmXmZnFzvBqR0KhDp34hMA2I3nAU3x8sM+6mptdo73wmGNsGGZ3MCWTAABpEjUImSlRSx3qtnKYYp4ufHLcyvJz0TjTiAi7zJKSMisur+T6Jdm69eusua3OiihMXXkakbwkHl4kTHBBoaM3IlL4o+6muk6wwckCwy8A7i82xWWY6EGWh1CBQ40LY2KA3iUynF+aAgVJ2xXuyVVHoF5g2Cs+ddGkR9TnVDBbYKHsWmKAHLvvnrt5UP7I6jvbrZP6jLe/4+32sY/eQPMp9OyA8BBZBl03DX0DD+6nnllHmvIOe/bpJ9GMq1kUGskk0prVtTZ7/jxbtHIlxb0EVGMp3phpCJlMO57tHd2DSFqybEZZtg12t9rPfvoTHrh7goCF4x0DfAcTRI2PNLcIVfhyUTOnVJfI6By4JwgOqqdNsxmzZtHtdS8gnLHs67JSvnTm0XypCE2mkjGbmlrtgXUbbR/AfeGKU+y97/8AGwC4456ke0ZfLmq6lJVNkThONMPME83v3u5O/O3DQU8APlFWUUbgTdoYtr+8PMG4H4ZHcWKTiRE4IkbgaADu//RP//TKxzqWDvcM+EF+7ZVv52V+YtPGOpu/oOol99UM0Beonz23/I8uSo0fTgK4v8wL8+ew2lQD9xs+/gVbteoZgEY67JxS/LhTEJWqwE5FdANDQ2jAMlwPMsrvStWoYnEAtnH2/Ll2/hvOt7KaCgBVJGhNL+s9oEMYll1SmZSu/dhDqn27mjNJgR3o4aUi0M0UAHeB8ph+xpFyAOqDxb1YHPcmYymp9SfQzLe21ltbWxN4EMa9rNLyKJiVfECLK4pjHuoHgTsQMiaVCVpb/v7yQvY4zsz7jR8XBHnl+kEU737kk54KcfAft4NUN1CXxsCeSw4yAsAbiqbYk89stbsfWA14JptBu9QUNOupMKoO+ACdmRQaZgDkI+FcpBBh6wVIdtHlcxALzBE01nMXLrKTTj/daubMt04VOza2IKnptOHudhttqLPehj2w8z1WnKHuqWj4cJEpKsBNBkvPCeoY2rs7rB3//ooZhXbMCUs8i6GCGGe6ub4O3AWW3a5TIDXo/nrgoRFj318oOzogo4mVBQdCoiDrEXSfDTzIVdjpUnr+k6WmACdulwBtggY1FgLAi0EZA0iPjpNpQQozPgGLnDcDtjnbbr75ZrvrzlutjkCyZu4c+973vofbEcWruh66zm78IvtJOffgtNPaZ7/6xa/s5l//CrcdajqoF6gor7Xr3vVuO+nUk6iRoFCUeEdZCgV36ujaTjajGXZk44addvWbzkBWk2S3//ZO+7fP32gtLW3UHFAUK76b4/Q5IUF+ElcYwJ5KNkTWkvF5k4bUpXb6dFKcM2zPnj1YNHKX4PBTSpC8oKLEKrnHVNjaCkv00LrN9vCG7Xb86y+yK668BkCehYxJBbWMjzryikVHKqVxlMuNsg3tNNbKhGGvp5lUfkG+FZeVkrnJ9gLY8vKEq8yfw7M7cQyJEXgtRuBoAu5trWSJi9Wz5c9veakAQd8Pw5hJKDvwclxsXurstJ8hahITwP3Pbw686BFNNXB///tvsMceX4NGWMA95K4k3rBG3uow4SG005nofPv6e2FH1b2RFvKwu7KxE0J+3Wkn2/Gnvc6yKXocVSU3QCkV4JMB4x5t3mVJHXstfQLgLt5VDXZ43xlwuXAEHGwA3F1qEDvtmDtNgJVj1oAO9AVAxNRGAe0NgPdGjjOdVFWF5dPRVVZ5Yj+1Gd92TMIg0YZQjxICge79j1heRCoTZ/PjW5zsRCM7SMljpMt3YMr+qSe3HVST33Tbg7addN4QQvUxZ7NdUQ4zS6MrxjsDzXMWYDszPRconWxdsO3DA71uLtmDzm7mrNl2/QffbzNnViNtGrGOvnFsEQetp6/fmnZus12b11vdzk2W3NtqFaQIC5DLFOeXWAGs+6KVK5DMZCCX2cln22zaTAIvgXWOzgsuY4y75Csp6ooqxj02qjrP+IPnYGATBDKTQXxQ+xCXKMUCM0mFdAVjBZ0K8lRnmSIJiDrIip1XDwCCvhTldUDfI2O4AciU0r3+cygSqgG4Ztsvf3WT/fb2W6y5t8c+9YUv2sUXnefAdginmF583fv7B9wjPQsNeDHSGTmS3nLznfb9736fZAQSKyRARUVldu073mrnnn8WDbxCQQOwwNjGM0Ri69t7Ruy73/+lLVs23V5/9gloyfvsS1/6LwKFH3gwpuuq66x5R7kxGwiAexpMt0uKYqMQYvxnzp5DGrXadu3d4/aqo32kWWmcNKe00GYU5NLVlcwLO31mxz677ZEn7YzL/trOOucNeLSjY2cMJBfSMWWT+aosr7BedPJaksmG9ZJh0TxrpSFVIfdihPqUfAq2s5FI1daE/4gJ/9IfSUhlpnxIExtMjMBhGYGjAbh/5CM32LPP7HFHl2rkMCrczC/IcgmJvk6kOW9rpUs7D+6yMhzmYovIn0Y07Pqc5CXSx+flR1zGou8LyWBUmNpLHZm+u8sr8g98VvVEkrXo+05uNfq8FhXHqthVspoqZDHdfB/LGUb6d7m9lJXnsk9sl6m50ja05LNPfV7FrOL5dEwVFUgd9ZXDMUqS04JUpgxJTjqa9viiYlXJdnSMcZ28jnPThroEcD8sd8th2uhUA/e3XfNOe3TVE0iJA0ZVTWLyYOnkAa4JW1xagqY4bANocntw5sgBuKciDxnBdUbgZ96ieXbqBedYxdyZeIOHHZQLuGcC1qOtu6E6sbQDxIspVyN6t410Qv0gcNfvjrLjevGXAO7STk8gcxBwb2lpgGENcdOWW0FxmTuL6G50fbHguf8tqcZB4O4q64OE+cu/Sq8IuAuIK4iQbEKgDoDH78M4tvRHU+32+9fYAw+vtXZ07ePIZnSokneky9HHmwUB3tHpRbD5ywrlu4PMEJaa4/IiJ4BSQFVZU23v+7t32wknLnbmWhL4dm7yLjp7jqD53gqr+/RTa23fpk3WuX+3FRKA1U6fZme8/iw777xTvPPtCIxxc8sea2/dzyH2Uy3bj/BInTxV4BNw4QoU5FfuUpVYZmEycI+76QRFQTGgLmZdI6supgqYlDNxZ6Bg4KXLHlb30WQ6hyZnk3GgsDScj7MRRaYj6ArDyD2iPW7dOIKUZlSwlSyEAHsoXMT5h+3/fvB/dtMtN1v17Hn28c983jrRuu/cvs06cGxp6+i0Qcaqn6ZKArPVlZV25slnIScZROv+KA9UOqJSpKsg7uRTV2K/uMiz4sDprwAAIABJREFUSM5qI5dRUikA4km2Ax3kt7/3Y7v6LRfbvPnT/Ry3bN5ll132V9bZ0eH3iAq3/by4znhIetdU+cUncX8ERb74q5PpmE9hah7uPzsB7hlIeobJkOTzjK5BOzm/ssSKcvCXZ5i27mu2X9/3mJ1+6VV26hnnWmYazbS80RlBHiC9tLCE7EKe9XCu+jJQUNBDBkV1Jv0EePlF+QTcGZaPO00GbPzMGZGXP89f5poJ4P4yByqxWmIEXuMROBqA+4c//BFbvWq71eOyVlae78BZS2dnvwPkOUhP5NLSCZi+4soTD3wXCeALfGtRsWkOAD4b2+QBTCCkmT/51Pnu7CIWW3r18y5cdkDCor9l2bhlc73bUEq/Ln15Bq40eflIWvmQgLj09jNmlkLqDPm6KyhWzUZTL939ACB/wcIqSCJcYPh63IY7jIIAgfW58yrcpWbLpjo7+bQFaPY76aCdC8FTdmDGrHliu2vf5WIzb0Glv54A7q/xDfXH7H6qgftVV15tDz/6mAN3yTXkEZ6FvVx2ZjbR4xCRIIUXFMLJ1rCvq9tasMXLilBsARjJxRu8Gv/wFaecaCtOP8lSKI4DtTivGhqnNXz7fu6GnXDMw8xx8aaBR/gB4C4GXCBR5LhbQsaEaHEXEmd6A3l4ABalsZZsAxkDMpmm5noY4VQY1XJYxnK269qbACyK8ZWuWjIV18ejonaJy4sD95dMYb0EcJ9sB6mbKmDP3bWc39kfUiEB38HRFGvqHLFvfucm21vfZb19sMqc3Aie4WnIgBRkyOpRLiEpZC8y/DrwkAK0jqg5E9dD2yxA8pLDWL/t7X9tp5x2DEATv1qAsCQhPei9W7r7bSQ9y9Zt2WXbN2237eufs7b6OhpVVdn5F55tZ59+rGXhdy6GeSyJIk2uVXPdPmves93CFLmK7ZZGXRfGwx5dBxWpKiRyh5xAyiRQqq6gnhVRMwlfN3YNZf4oS8SYyj2A8vqRrz3AHX35SFK29dINtb5lCCZ6HoxFJ3KqIVswA/0frP8ERaQKWpIYj0w1SaJoc4zAR847//G1r9mvbrqJKv7FMBE4AuCCJM/bKIL4YWo1OpAUjTPnFOSFqAnIxc+9pLjSTjrxFFt53HKbNaPWcvA5D4c1+SioZjB4lnJugG6utdxYNJ7Prqf7b0a2zZtT5evoPlDg9PZr32P33HuvX48x9qEgR8BdjkceLsrfF+mLzwTmYSg1jJXZcpo90ZF4bz1ZlQyKwbtxAZqw0ki6zSjJs4rCPM4xmWMfsVvuf9zO+eu32qz5y9lGWpBtkvQGIF5JhikrIwLTgzSKOZFDZqYDrX8/Bar96PML0cxnqTg1WzagIZtVg43kFC8J4D7FA5rYXGIEDtMIHA3A/SPYQT65Zifgu9VqcFRRgWhZeR6uYX1WFLOBfGr1Ds9yCnzHv4cEegXY9QxW4WcaxIfYeclCd+AOI1eZdWv3OJBuQ3t+/oXLnwfcd+9qsd27mh24H3fCbHvgvud8W+UED2LT9+FcMwDrL2At+cqO7U2QaXPI9o755wYB9iqgDbprj/uxKJDQsRdg6bhtS4O/dubZi9zRpoRjW36snMSC5fZbn/bgQLaSy1dMTwD3w3SPHPbNTjVwf/Nfv90ee2KNa3IjaGIz0MmqrXuqN5EBYMnFBBCpwkF1AOqlYG+U9zOwossAUE2rrrSlK5fbOZdhpVecT7GkHC8oqUTOMta+z5JadsG4y8dEBY8C7q55cWcOB3wCe2LfhakPuMrEilUFBeMsrbCitDliduFgu7BBrNu/1wFvPkC2qKzC/bedcVdxY2w/LpqJgckAuGs/h9a4Ty5OfakL+Ty/9kn69udr5OPe7mQnpNXmZh8BFD606jn7zW2PWXsX3uLckAKWDvR5z51cAHwpgLNk6g3S+VeabXmOh3AVSQbETsBA672iwnx7x7V/DYN+vAP3gCRmZPjpodC1lVTgGPaYO3fvt/r9jZYXybFBtPDt7Q12xSWnW1Vxnvuq9wNum9Byr312vc0pL7HkzgZL6mm19BSyJBS7KhgKinmDjnFCqn5JdKzy3he7Hm9UFcfs/jaMM+cUjLdYfNUYSEOORz31FENInPC4se5BjgHz9ewIHuoq4mReVZSXIeWBlVAQ6PtnDNCCg+Nh5CcsTFHu7t319oUbv2QtdU04IsmlB/kWgH2AwGUkquMmmPEGHSnYaUU8+AtR+DsDidG1jNvC+TMtzNhSAuBzxd1uOB/vSso8Z2r7l0MjtpmVVRWAYxh/jmPUu7om2Re+8FX72tf/m6CM+4IxVOGoCl7jlpaS+aQq5ekdaGXPmGkrVqxEbha2uvomdOvUhJDxyA7hs86JFQlg4z+fI3eDoWTbsLPeKo4/0WrmLSUAyGIcmBMcn4LmcjVAQ140NDZI8Nftdp+DdD5ubKy3ITTy5VXVQRM1smeRrDTY/IRU5rA/mBM7SIzAn+kIHA3A/WMf+ycHyCE04pK3yDFGfu16xgdZX3PZjH4X2x1fVMwvuYm+poOGS8h4sWBUgyaBaTU10joDSCz13ZSLZCW+CPR3dfU7Wy6mXuuKVdc2wvTI0Od0LO5Ux3NeTjbPrdtnb3rzSUg2+RJhn2LX9b0RDyQk0QmypIHWXZ9Xl3Mdkzde4vmvz8SXHrLEWk+Bhpj++OI9Tp566qk/RjzwZzpNj+7Dmmrg/ldXvc1WPfGUg8NCmrno34EBCiYBQPJsH+jvtygyDWdYVVyKZZ0mnooLcyigLIbZm0Nx4MVvvsJK5s20KA1f1MAHLxDMVOvMmndbaAI9GdBI/ONBVjsofPS/xbA7ox6bhnGXGX1KBX8CpQ7c1YFSxYujpMhaSJvtgaEMOXAvRPObzO/a5vOAuwDVJODuvx4m4O7H6cGBG1F6tkCuMDg/etfT3oFR++mvbrcnn96DzSOdUd1tBtCn85TOXeCWh4MKhdVMSpIZPRDSkVWEkT4k8Rolvm6JVV5SZNdecxX67NMCC0LfedB+aoRzbkOLXd+CFz9yCfnFZwBepRHq7mizGTUFgD0ePDDMfXzw57fe7nroZTVl1rd9g5WkELhN9BFs4FmuayM7QwIyWX3qrMSji3WIO8zogRf3eQ+GOuYaJBAMyzAitxjtDBnKGP7k7ZxXC4Oyu6nD9jW0WVt7d5ChkCUltRaZdAhVBigZMCvwm0vWp3J6DUxzmRXAfuOVYo/f/7Ddddud1kMDpmQH0yr+GQa4D3phaVDaz8MNsKugJwKIldQkncDg1DNeZ+9719stl21Tb+rAXVKmcferV0InqEvYu6uO9dOstBzJib4gJBnya5xsX//v79iNX/qy14Qom5TEPeH3hW+Ae0QZJrafJN0Nn8vEWvK4Y09AAjSOlSn+wAQRQ4BtNWHKILvQ195sy2ZPs5rCHAq702iOBSjnmOcff5olZ9LsDPAuPX0NgXIE2Y3kUOPca8PImyY4Bl0DNdzSl9uEbFnVxZUvgJzsDLvizOVT/lBMMO5TPqSJDSZG4LCMwNEA3P8oV5lXOZqy3tV3uEDzy1kEygXuJwPvl/O5yeu8ksLVBHB/paP7Gq4/1cD9sr+62lavedoj1iyK3gTcxboPSSsNczkKiynd7AgdI6XBlqWj8HWY6C8L+7miHJrHkJo/G3eZaSuXWpjCOBTdACIAaVeTTTTvwFVGhSAqPXwBcJdDTEzv/vKAOwwmn5Huuqur1eoA7qkTqQHjXlHprKQ3YHLG3fEj68ftIMX4SmetyPsP20G+1CX+Q4x7nJl2J3n3kaeFMgFPR2/Uvv6tH1GU2g4zKhArjEexig7VC3elJ6flcgrjDFueLl034C8Vlx/PN8CyqpozK5RhNZXldtGF59ilf/VGgL0eLAKVgZQDtIiGfMw6u/uCwpf8Aq5jMCaSt4SQcAzhb478zrY0Nth3f/hju+jcs83wxi8a7rbpAOZ0wHsKhZNqbDQOENQ1dVcc7AfHYLcDNyBtL3DNCTzzg+65ArDjYsCRcQwxf6IAzoGePovSTCoZj/o2XE82c2yrN22zhn2NNkKQgUULc8uNI913XkB6AMA/jGtKBuxxdmWxTZ85x4qzC6wXDXj95p0WpcEUEzMICti5mH91kxXzrc9LZ65jDjGfpQOXFEwuQCk8iP/hQ9fbuci7NHJSAY0KbPsoKquDdrIDR5mGZpuGpCYVgJzJjwIkRVli3D/z2a/YN775LZfJyN1F89d1/j7FFJDK7UXAXRabnBPBx0kw6L3ImDo7uv3YhtHhR2Ba5KKzY+M6m4O7zOuWzLccMgqjBDbtBAEVC4+1otpFMDEEHmxn/vzZBKsEXWQeRtWUagRGhjmktthdXX22ecs229+4jxgpSoFq2AqpV/nIe94y5U+sIwW4K9hRMzk11FL2JS8vz59zU7Hci1RKcsKLLrrInn32Wdu/f7///sJFc/KLX/yivfvd74a9K3rFu/7pT39qVfQAOOWUU17xZxMfSIzA0QLc48Wh6iSaBSEhBj3I9opxj8k09fUnNzFeF4jWe3oG6N4XSy1CRwx4fIlvU0SUfpfcUoBdvutbkbFU19A7hN9dUx/7fvN1+N7RNg/KZPUVFHxe37Vx33Z3AVPW1YnJYB/6ntRrwXtIXHk+aFvb0dyr4FY/el3r6z3Je/Q9Hu+jEj+3BHA/gu7tqQbub4Jxf2zVap/o+snAhSIdyYkAvP4ewTZvFEavh5S8mOowQM7LFgF/WTDBxRRQlhcX2XkXXWg5s6utdM4s7AbVzIfJiKPJRON2gDtdx2KSmKDpkuLYQCoTd378famMIJykMgHjHphCBsA9lY104wzSUL8XpjPZ8miiU4Q/uRh3IScBQL/LXgDcJZXxFvUvwri/3GnwQtvIyZ87+J6ON9Dnj0jKMRGi2dJu+9p//xB5CEARFCZwKSMcV4JzE6dKd64bdlzWf7IURN+tdCDgLh0mOoWbPo0N5gHoly1dYMuOWWqXXPNmS4dZFWyX1CbwfxHTHe/qGqQR/b2YxKWffbV1R/04foA7SxtNiZYBUPu2PWtzMhlPgGgpsqf8Ijzgc9HYMyfGmRMCP22tLdbd2elMs9cm8H9xtZAKa/UwHQTM9PbQgKKv17oB5V39gHYAfIquD8C7g2LRdqQ7z27ZbV3b91s2c6wEKUo5NRO5gN00HorZzCsx/Z3dvbZx5w5rIJAMcSyZfA6CGivFAdhrAksebBrHg+6hgHcA8QiAX04xIYLLUUVIfpAq/AUoI0FavHiR/fvnPkVjIyRh6kHAu8pMuKof0Pz000/bovnz3S99VClVhD1qja35GoWR/+a3vmuf/PRnecirR4F85xXAKAALMkcqolYUlsT11GdKsW888YTXMX5tzN1e/3JRjBDifGXCuYvC2oE2NJcrltm8yjIaaI3ZkFKkZTNs2vJTLY2iXNWPzJhNszEkbWMcwxgBmuRUgzTcamhstO1btsDm11lDax39GHo4HtVOTNgPvvedlzu1X/Z6RwJw3717t1199dUu/ZNUSXNFIP6jH/2ov64vy1ezfI06CzkY/fM//7Nt3rzZGhoa7Kyzzvq9TUaZp2eeeab98Ic/tOnTp7/iXX7oQx9ivi62t7/97a/4s4kPJEbgaADuH/vox7z5kZouVeLkooZKArJbt9R7d1J92TZQuJqP+4pkJyKoBK4F8KUpl2tLJ7IXNVGaPr3E19f34ROPb3WwXYoTTTsadzU8GgF4C3xLr66CUO2nH7mNNO1qtqR9S1uvxk55BRF3jNE+5DajAlb9Lta9lt+lYZ9Fs6Y9aOVnzCr1bq0FAPNM6po62vvR6xe5a4wccfZghKAmS1FkQPJ7L0UHn07A4A2nYkW2lVWF7pwWoSA3AdyPoHt7qoH7W665zh5H4+52hXzBKSoVsytAIEu7CQCQFxQC4gXIxLamqeiQiDEfq70irAtnVlbYhRdfaFnT6RIGABwBbCYD3NMG2gHuNGEa7XcgIy1yUML4fODunu7PE2tN1rgraI71IIVdd8adv3u62wDuFL9yvLl5xVZcoeJBtG0O3LWxgF2fzLgHGvfALeTVLC8HuMsi0KUlCLsndFzJOUiICuwj//RFW79ptzfRkeg7VSyuQiGAugBf0HGT8RNwZ/xVqJoOYyx7ToF2sbEzq0pt1vRptmjFYjvrTZdbSoSb2Lni2Jn5WLLdwGkzFsMEA6y6UgmX9jb22FYeFN/AHvGYpUssmfFMa91j5cl03eTaZvHgyc6jaROuQsUUQ2bSQXSY+dGK5ru9rQWtX48NA+Sd6WB70vGPulxkAq1hP7IgmhgByIdgpKOca5Tur+OcwxjAu6+m1troyptVVGFLCystE0/0vsZdlknAUI12fzqyJ3mSq0OotteAHOZ3a9fZuh27rF3SLR5sY4AhaX0EuDVD5d2eJAZDLi7e7SsWnyFVcYaCwCNgNsSCp3FepfZf//HvVlvFQ5yhEbhXH4Ao7j5bNm8DaJdYGTaSXozqWsgxgllJeQILy9/e/oD9zXXv4ljkmCTGPZhTccZdv/is9cZTSVZTM81OPPEka6xvcPnZKIWsaQS+CtRUaxDiuLrb2uhOPGRzSvLppIpEh/13JWVa5dKT6ZNQ7pmCzGzqAQikIpmyDctm/sDOR/WlAuNOwfa+3Ztt/XNPIpvZbUsWzrCOlv32n//781cz3Q/52T934C6v/De84Q32zne+0971rnc5EaFnnF6/8sorTWBY4P3VLJOB+0ttJwHcX80oJz77akfgaADuN3zko/bwQ5scAJ9yxgIylerrMWGPP7qFbqnFtmhJjT3x2FYv+Izil75kWa2tX7cX2e8wmcgB1ink9TGKRYepC1sU08VP2L13r3f7SD2HxapL167Prnt2r2vO5aDnGnae49p2fV074BxpLl7yjz60xYH+ia+ba7fctAa3mgyMD2baej4r68ZTTpvv4F9ON4V8VsD9Jz98xF9XkDCIDr6iMt8/9+hDm51VX7Jsmrvd6ByOxZ3mWQpn582v4Pt13PbuaXW9/XyCiTUU4iaA+6u9M/6En59q4P7Wa99tq5982kG7vtii6IQ1UQV2VLCqLzwHloB1gffo0IADJpHW2YCrGSUldtzCBXbGGadab5jCkJnTLL2oABBEV8yBTmfc02LAXTIblzSIHVYXVfcIdwnwJOAuABQUnHjxqutIXgK4M6FzcgutBH/sFLS/QmFJXsAq0KQ/D0pl/pTAXdpuFTyOyVUGnfvgcNj2Nwzbzbc+bE+seTbIYFCU6BJopA8O1h10ykNEciTYdYE6AXcaMMleMp3BmFlRbkuQS1RVlFpRdZmdcNEFFkaGkcKDRcytGF+Pi5xSCFh3/R5o+4NyYFQytotq+Jtve8AeW/OUHb98qbXv2Gx5I91WlAxTresBGakC0VwYZ7HFJYDpCDUNg4DObrp09nR1AN57if7xrgVI60EzAqIVUzEMMzFEg67h0SEbZK4Mc0xhnE+qp023itlzrQ8HoF/DaPchbVpWWm0FBAE1yHJmlRZhWxnhPDXFRq0XMDoC4B9EF/70lh121yOPWDNMfj9WpHpoq1BZc9KzMYyN5pFAsMZQ3vMqkpa7y5hkMO63TsEq7i4qQpWry+c+8wk76YTjvGZAiRgVCu3es9/nzizmseaqPqOxS0pW+pMxJgugIuC7733Y3vbWt3sYKvmQmjB5Z1lNaAKVMTWRYn3NX60/E5nPcSuPo1B4n9tejlI3kkK/BAVnqdQuzKqZYVnIzoYGaLmNjWU+4qQ8JFIDqRHLmbXMkrPw4CezlU2xqTqk5jHn0wgIPV3Lf5K19XU1o3baYNvJnITDtM3OJzAgTLv0uk9P+RPqzx24f+UrX7Fbb73V7rnnHichJi9r1651b3/JT9773vfaqaeeam9+85t9lWeeecY++9nP2k04Fmn52c9+Zv/zP/8DS0amCPvP5TgDffnLX/b3JgP3++67zzZhvXr99dd7gChZTF1dnd87+nn00UftJz/5iTPuzz33nP3rv/5rkNFU12Ou54033mhxgKX933333cyZmZ4p0HrHH3+8M+5i+G+44QYPQPSe6pHe//732wUXXEDwFnX2X7KdHOaS1pW85mMf+5g/yxPLX+YIHA3AXT7uD963wdns+dgrym99w3P7YLQb7ZzzljpzvXlTPTI4WS2Ouz3jXoipTRv3O+jOhxlXXZCKS+cChCtg7UMUgv76F084Oz5rdjmSUlj5jn4yZx3ck+le5Kp19u/vcO/3ATzg5RyjbcsmUj7uC+iUKvtGAW99Jy1YWO3AW2D94ktX+rF88XM328c+fpkfxw+//7CDdQFwseba7iZsLMW6l+Lhrm0/h+Wk8I+yAGLaq6oLISlpmAjYP5bAQMd+953PJoD7kXQ7TzVwv+Zt77JncBQJdMuqch51SYS0m3rYS2ctsCMkp2e/tMtDeLprYkVg1hcAmC8/5/U2f+4s24U0puoYrJiQWagDZ/owDWKa6Z4a7QOYSuMeuMIIVAngeGMfSQuEKV3NEEOXzwPugbwlYI4Dxl0a9oH+Ltu/bzeFeQLuBVZWPY1KcbqCCq87Cxx8ZkJ+4QJ27ED2h9pFzHb7D172l2LWJ394ckFJvDjV4ST7xGcEAJtq23e02S9+/QB2fam2F113Zyce4IxJSLaB8v2Wfj0GOslzWCZ/TsPbe3rtdNuydTtgdczCSGeOWbjQli6YjZ3hdAvn59jMY1dYOp7eQZW6dH46Z1HtInsDKUA8z6Dj0QrqELpx8277z699y91YZlCU2rztOStMHaXwE3Ya+ZHLXgCeKmLNJt2YTzCWR3dRMf9ypxlAnqGHmFj3IQCDfuQjrsLQIcBIFNCeTFQSoeFTFV7r0/mprsXflkZZO/n8zx971G6nf0AJ3uWnzZtjFy1aYPmA/nHSmakwHd0C6BzbCBcrCvp9atNmu+Ohh61DtRd+AZG9EJSNqhkY7LU3KJJ/I++pY2mYIlQ52cjdRcDdA1OBa7klIZeRRv/vP/B+e6tYV+bIOIWz7W2d1oIf/Jw56NphX7wLK3vyCv4UnABgwTV+cp75xje/7R1Ux9CX+z4k2RFr7/9pzLnygH0VRo8RpC5YsMSWIXeo37sXgDXg4xMmW5UCYy4AvmDOAsumFkHZFaML6gSdgbMlpSkos/TK2ZZRVgvQz7AcimUlZ5OvfW4GWkgVMEvrjkNNb9c+a6l/Dh19g/XjDBSWnSaSpms+9NU/ONdf6Qp/7sBdrPp8pE6f/OQnX/LUtN4555xjf/M3f+PrrVq1yj7ykY/YIwSJKna+7LLLaLj1Jd9WK3Pj3HPPte985zsO4CcD99/+9rcOmP/lX/7FBOI///nP2y233OKSr9tuu80+/OEP25133unAXWx/dXW1ffCDH/R9ivmfNm2aBwwC+2984xv9M+Xl5bZ+/Xq75ppr7AMf+IADd+3zrrvu8s7BIlX0uwr3FBhIGvSmN73JHnzwQWzlSqy+vt7fUxAj44HE8pc5AkcDcNc89vKtScnyl1vIOdmuWTNAHu6ZcmhhY2uf3uU2i5ObB75wu8/XsQfs+6HW0bbdZc2zt8GBymJSTPmKmMXjAwQfZ5y18GXtT5+XJl7ZgEOda4JxP4Lu56kG7ldhB7kKqYxkMWKm4uBd7I3AjphIMYYhXEnUTChNhR+AATVkKqLw7SSaylx65ulWiy43FS/qaGGu9QAu5PudLp1t0w5LGel1HbDa+cSB+wHG/feAe9A0aTLjriDAmWMH7kHx6fBQDzfEToD7GJqzPAfuISz2FPXG/dqdfHZXGX1YnVt9Iy9LKvNyQbtvMVZ4MlnfrlJHySxGcAjp7B3Hc/w+24JvLJk6QPsAILHdmV1p2KSxS3U9NOwpzHAYgD0Tn9hLzzkTqQPuOU2t1sgDQA4pc2fOsOOQtixYMM9S8dxPKS23stnUFTDecl8cVREwDw9Ufl7oKe28HiIC7ZJnqLHSWDSJdN4m++kvfsFQE4gRcCUNdNnsiiIbhf0e7AEwow+MIsFIYbzVplkddFMlM/GriNWjACkMhgK9Edhj2YUOY084QuMtdSstA3QsWLzEcitqLKsYhqRmJmAzA6nLkLURWGxpRqbz4x/Zflji3FCSXbJwkb1+7iJL6+yzcc61o7XdWru72CZBAHNw7Y5tgPdN1ieZjM4MpZECDLA7jD6F0NIrq3pTRyi/c2eiWRNQqwLSaCyjpPFQUBKCZTnvvPNgI//ZPdYJAWz16o2A9tnOgiQp88C1URAkRt519Ar+eE2da6+86mrbsGEjQW5/4OrDeAQKLd0f8ucH0APcZUWazLgtXXqMzZ4xg2LcvWQlKPDlmCKMk4oc1Itg8YKlFsnLt7zCAguryVZzo/WjeQ8jA0strbHcGfPpekuHYNyFUmUTCmhTUDVCFKb53d/fjS4Sn+NdT3LcUVKpD9l5Z59sHYzzO/7+a1P+hHstgft//dd/OYAVu/13f/d3hzw3gXGB8jggf7EBeCng7k8Nrn8XHWoF4vW72O2LL774AIiOa9wnA3cBfwHx973vfb5bESGnnXaa/fznPz+gce8j8NWPMkHf/va3nUH/3ve+5wGD/v3ud7974JDf+ta3ktE8w/cprbz+Pf/88/19fV4ZAwULIlt0bBqfZcuWeSFugmmf8ql/xG3waAHuh2PgJU/R9+/hWkT6yCkuvuh7VcWmU7EkgPtUjOKfaBtTDdwvvfzN7iojeYEe8nGLv6ACGsZQDDmASNrdMPNbHUklAxBIKSAduxygc95Jx9uiubMts4T2v+itu2mWMwZbmwZgTwJMpEYB7irEFKwSmI7JY1wq4/KOOOOuGygmlRFUl05YDHLM0cSLUx2Aj/MlFQD3cW6ECE1tyqoA7jCR4u8duIuld1B9+IF7/NIf6B7q8giOEclI30C63XbHI/b4k8/h9JEG+w7I6humYQ7NILB91NlJViSdtAB3GMCZD3u+fGaVHU832ta6/UhFJpCVc3KvAAAgAElEQVSN8Dm+mEuLC+30k06wYry8M4srrHjpSs9wDKKN7gVoC8BLShGWDzxFllmyMYxlOSQd0dCMArh3bN1Kan8dwLsTeUa7FVO8U8B1S4K1jvbTEY7K/V6Acw8//QCMYbzhx2DEVRgzyvEoQ6A5o+LLVDWLgpXPI/1XDPgvLS9GEw97jI1hXkk1Hvs1XEGcUAg8OtCEb6hvtNKqGvvdo6vth7+72zq4lkUU9pynbEIBwQOuMT00+mqlqdAATDJkuNW1t9puCjBdJgPQVZNSYkEbEsMvL3w07JIcyXpTGYwo80LMSLoeknx+lLnshawu8yJgYoyWLV9mn/jEp62UrMCm9VvpplqEi0Bp4LvLOooFAtkV9wL/KoOgSXzzTbfCoH7MJUFjAHTVb2ifboupRlReAD3K/uiMyxVOw45yxbErrZJeA40AdwWeCoojyHVULCtTnPlzF1JLwDVFjpRFwevO1atAfH1WPn22Fc1eRFBcbdlc82y2FSZgS+a6ZnI91SjK3YTIKjQ07mH/vejfYZLWPmzpkR4C20F75zu+PuVPp9cSuIuhXr16tZ/T9u3bD3luV111lbPkn/jEJ17y3F8KuCsQl+TliSeecFmNgPBW7pu//du/tXe84x0vyrhfe+21DqDF1msR6FfRarw4VdKbb3zjGzSwy3VWvbkZ9yKAvgC7JDJ33HGHffWrB7MkYtuXLl3qgF3npPtOP/FFgF3blpxGRdUKZhQUiGX/1Kc+5UFDYvnLHYEEcD86r30CuB9B1/VwAPc1Au6ARrGxLo2OjYeDeP2oYQAv1mD1mJcTdGkcgunLIdU/razETly8wBbOmWllNTU2QPfHzpxMGwHkpI70xIB7n3urB8AdYKNtSqL8YsBdNKpXq0pqoOOJAXx1kJQ+nleGBgXcd+AiiO0dwL28Zroz7lqC4tRAhiOkFTDucSZeAcHBL70XY9ZfCeMenz5x5t09xQGJjVSK33vPs7bqqc3WD22cQjFiMkByYGCEqnSCGo5NQZAkSCrmVXCTDZsq15glVWV2/LwZ1rhnF+xqlg2O03AH0FuMlWJtNS2USynqLJ9ukcUr7FncLFq72/E9GaVrZqFNr6rkeiVZJdKLIqzvwroWpBsCm0qYdwD4tg1rbS/ymFByn4XTgdXeLEhjK04dTb3gqheHSirCZ2C6B/uwMsRRRrp2SagEMjMBkemwwGGcTnR+6uyZQZOgjNwi2GOOMTOPeaWAC05bzDDbfGzjBsB9NceTYv/v7jvt6bpdNoyXO71v7ZJli812N1j3nr3WT2fRwUHGiWOWvaWA8iDH4b1xVdvLMapT7E7OXyz8BMHKOAz2MKBdRZuSr2j+Sjoj1kOyILer1JiTYaqqnYa04RO4AhRQboBjC+BJTqEC7ane9TSoGdD0kQxGnuxSH33qk5+FJf1e4BiEjWWSIgjNTIH2uA5LYJ6jks1kiPvkeApTC/MKYNz3e12DbFalUVamQPdd2O0q023hokVWyev71j1jvQQrM+cvsvJ5yyyzjNoRMktevAzbruuVQ7o3pCCD1/qoPZHTT1Z2iOAuzzZsXmVrt95O8NBh/3Dd/035E+61BO4C7WvWrPFzejHGXcBXcpJDadwFjqUBP/HEE52VP/vss+26667z7d1///0urxHzvXHjRmfYpXfPz8/39y+55BL/eSngLmC/cuVKGn1d658R4y7GXLaOksocc8wxbg+p/Wr53Oc+ZxpPAfcHHnjAmflvfetbB66Z9iWtuoC7jlk69te//vXPu6bKlsbBvAiEffv2ecChc5GcRoFBYvnLHIEEcD86r3sCuB9B13WqgftlV7zFVj2+2sGNA3X5nQoqi6WNgZYMgFM+aOO4BfNh89KtHmcRgWX5dOcB2pZiATmHBjlFMIZjMEh9ZbCmFHWkjQK6mnahcYdxByzFteyTGXcvJnWQKH2YGHcVsCqACMB3AO7jDjHKCKgRFGx2DLhHB4cAK7lWUTsLlw30wdqCH3fQAOlPDdy1R7mrtOJTft+DT9mddz1tg6MBoFTCQPKI6BANd/DzFrBMkrsIrOkY8okUCjIjoPj8EN0xGddlM2tsRnU5TPuINQFslUWoIFAqgElLySm09pSIrWnrRkYx01asPIbCHPzKCQzCSv0hdRJ7Pw1v8EzZc2okPN0BCIbR3fb0amvdtt6KQoK8MNbsL0o3olHAuzuvcLG8oyig0h1u+KgcW8bJDLhvuWwrHeVybqxvKXSWC+dYVj7dP5F3pNMoKRV5VbxoVABaVzIKC74T+c+m7bts7sKlthod7g/uu8ua6d4aGu63k+hSevHcxXb/j39so9QxTMC4S3qi405TAMDkCTJDcgHgbxjofe0dturptTQkojCJcZb7o7IKKawTFKvCTMNsg82deZfvexqFodk0nboO15HjAFnTqmuQzGjuyYFGAJ0BkBxH2SHGTk4yCmza8WC//vq/t4cffpRAKupAX9kSZ9l9Hsf0iOoUzCsjzPsQzZdOPvU0y6CxVHNdvQcD2q7OI4ymXf/KiacF95xr3nYt1z7TNj+xykYGeq0G7fuC406zSBG2ZID7uCuTAoZMUmDKrKDIsd6hfoKaIT9YFS4PjTTbzQ98zf/97PuDQsupXF5L4P5yzmPXrl126aWXmmQm73nPe8huRPx5psJUSWzEpEs7LnCtItCPf/zjvtlPf/rTJn92AXex15/5zGfsN7/5jb9Ho0JfX2Be23wxjbukL9KZ/+AHP3DZlopWL7/8cmfSBdwXLFhgt99+u/8e19GLHdf6ChYUjAhsC4y34TQkXb32KeAuGY4YeklptO3u7m770Y9+5M45O3fu9OOWPEggXlkd2UiKjVcgoc8pAHlhse7LGc/EOkfuCCSA+5F77V7qyBPA/Qi6rlMN3C9+45UO3AWMBCCcAYxpsgTk0/gCKAQgFAPq5pWVAg4zra0HL9WqWpxFJPdIslnVFXS1xJIRKUAU54uR2ipLwpM7bQymHVu6FLTuDtwBNWIxA5AjfB6A80MCd63gUpnnA3dJZQTch4f7bB9SmWFcFTKzcqySwsd0AK8Qp7pXCqQeAO4KGWRHGWfiPYR46eWPYdyDZhCkxslGbNxeZz/+xT22d283PDgZCPYdEoBmbCM4hYypOVFPN+NBYytkJ5J+YFhnyQB4dYMNAeqrkR6desoJOMuEbevO3Ug5sq2Mcc4uKrTOtIg9tG2vFS5aYhdcfoWNA9r6cL2o373LWhqbCAaSndGbTkCVjoY8jLTC3Xs4dXXs3LbqcZvYt8tY2QaRw+RX15ohdRkMMd7Cx9hCejEy80HNgNIFfr1IRtIpsdLq6orMg2gkBYCeDbDMKywHx+OCQfOoNEC0xlBuN7JqVCzhbkWM/SAHcc/jq2yQ85q1ZIl982c/ty3tLchguJbICv773dfbvf/7v7bz2TUWUoMjgHuaAh8kW6nsV/OmhznYh088EQIjmGy7OOd2il7H6DOQxHj6pVBDDQ8ExaCrCys1HByPHFiUASgsK7P3vv9vGeOTnb1W8JQFaJYuXnWukofpvDVd3eEd+dfvKJD9CNZkjY3N3qU1jdcC6ZiKQeQqo/oMAX6llAhUFIzl5dgpp5/mevk2upsqiEqTjSMBhLIT4949F/kSnVovv/Jqm0fh4pYnVxO0DFkNRb1Vc5dZLmObSSOqVOnV5A3EdlNA7Mo4ZeHEk4XNZhS9Zjdad3m379n/rK3de6v1DNfbl6+/9Q9N91f8/p87cNcJyVtdAFuykSXMsxYCxkbkVnpNQFeLZCtitwWs5RojUCvwqx+tLy25bCUFhOXTLhCkwlGB9ocffviAj/tkjbv2J2mM9llDFlLbEsCWQ43AuvYl0C32XAWrCgbkVKMCPAUbF154oZMo2sZDDz3kYPv000934K6ARAGHpDNz5871IEOON2LrVdiqDIL07XpPha17KYb+9a9/fWAbAv5yoEksfzkjkADuR+e1TgD3I+i6TjVwv5zOqY+vCtLOKpBUEZ77lkorDGOZQQFcUWaaVUTSrBJLv1kzalwO0YvWWS4eKAqssijfyvDfzikqAbgXWtLsGZacmwNwp/FSM4z7UJcDd2fSHagH3t9yXnFmFxbV/3ZJhf6WCEIgUxKEwJ0lzsQHvuHosEf6cZXZhXyjF9IVq0Hs9EK4bIiJjcsb3A7RpTbaXqClFxrTOfp+Ytd9ckV58JIAqvatxT/0ezPkgJzIV5H8J3AwUWzQPzRhj67ZYr/8zQM0fZCeWUBXjX7MMpE5hACRmYDLJIBfKjroTIBxBuukA+DS2VeIItwQG4qAdgX0MxjLdP9Bw48UIofAaJgsQzNNeKoXLsY+ap21kxovQ7ZSS3CVi5ypC6a6DE/9Uyhm0xe/F1DGQplh5CVrbrvDRrbTfZSiuEHsHUvnzLE5ZxyPbzgBwFA3AJzzT1VxZaDxFuhUl1rR1hqaFMB5Cix2CGY9v7jGwjnFNkzAkUTWI1UON4EPoneCVQCgugQx3wLUw/xso/hy9aYttvCYFdZIAPijO++wVhjmFAKWa0461Wo41p/899csGalMJBZ0hBhDuQjp+vX29TC2XejHkZhkZtl6PN57odqj6N/JHwQFqqzrQZyz7mSAOLYQIDewiky1SkDVhz70QRjQ2VyTNA9uxFKqc56yDilu0ym5WADc+7leX//61+3bBBX9/QOx81HBr+ax5kwA8jXHUqHiNWZqBJVdkGenn3kGbgYDFBu3BXIX3k/j3kpRYbIKaLn2G+kkG6Y2YMGs2VZOkeocilnnLVpq2YUVzB/Gls9kYiGWQ/Cs5ICCIvVZkDSrjwYh3mUPr/mmpgb76Mffb/OOz8evPsW+9A+/+r35+2pfOBKAu85R11NAWoBdDi9yWxE4j9/zetap+FTvC2Sra7QK8/WvFslc1BFV4Dgul1ETp8mFn24/qmeAz/dAhicmXUBa29E+47aP2q9+V1Cg6yWNuzJHAvaaB+rqqvebmpr8X2nr/YkUq0GKn5OYeBXGlhF8erMyPUhj5yv3G0natF8dc7xAVfUdXpcSW/fVzoHE54+MEUgA9yPjOr3So0wA91c6Yq/h+lMN3K+48q0A9yeDdu3e8VFcpJr54HbBQz4d4FhAM4FiwHsOqGQeDiaz58+zRtipDiQKhaSgi/D7zs/PhnUttgnS9CEKVccAU2njeMK37rLkARrLiJUUmPP/xXzWY6A4XrDq7eYdJIuZ95JA/wnAvijboMWwWu6Mjg/hxLADMIRGm6LUWhj3EIy7AJpXBPqngsW1++4nGbir4Fbv78aLZWNrxV7xT8SAe6AJdwmE/xdsVZtXZ1JXT8RkOYGsJwqoTLX27nG7+c7H7b6Hn6aQU019Ao9vodY0muiE0IJnAgzzAIbpAINsilULsXvMA4hlKlgicMnAIiYbX/osGOVxPjMCYBuGER8rL7DKY5cilcm1lq4eexTf6Q7sA+dXV9qs8hIrxdO9GFZ+FMAwQfHbHBj5MGxsMmyzhkEAtA/nlifvuMdanl5nKR1dVlZAjcD8aTbr9JXWMthB85696MU5O4pm1aVWQZzkJ+PDSeiuB8hyoKUHyMgyUR1gs/LKLFRYZTll1ZaE5CZJ0h9As0tVGDRON5CgxCyy1DCpD3b4YeQtAwQCpVhe/uaue21fS5NX+FfA1l8J23jPT39sW55ajcvOmEXS0YELvMSupwCVfOPHmJ996MW31zVR5EqhKmM3KnmPKkth6v366DLKCQe/9DTmiDr7kj6wk9Gdf+iD11ttTSXnNOyATZMmHSCljqY6t3GAv4eaHP+Ondvtw//4j/gFb+B0JLnRmQgMBa4yvq4C3hjIGiZ4UpCRx1idedaZDrRaW1oZU1xtYt7isvSTN7yaW23cspVjl+/8hBcWLsOJ5tzzLrA5FK5qbstxKMp5q9IjzOfzCdC84NjrU8T2c+yY4N/1wP326Rs/bTkFQ3bC8lr7+hdvnvIn1pEC3Kf8xBMbTIzAETYCRwNwVy8CdSqVPWIG2VF1K40vL2YLqeexuplGwCcH1w2yzodatG35rsu7/YXrd3b2P2+f8fdFmATb1zM4eNVLyWK/t7R0u098RE0SD7Hfyeu+2DHKiaa7a9CKaPo0ef0EcD+CbsSpBu6Xv+mt9ihSGXfNAKEFbKAkMjCUgJ80mGGBpmIaG+TyfogVitFZZ8K+C4BkA3LyYFizc2mcQ5FfiDR/ERaRYwB6cv0Yme4GuLdbmn4X8FZwIOAek60EuuAArktPHbDyB+0g3TrE3/cjixVYyjd7AD/0nRQwwrjDpNZQnJqZCUCFcXXcLgZMJiDOhjti9btJ/wSCjeAYJt9LAdCXC42OyX0wD7zv7/ldIyCnbQbhTbJ7pgea+nEKTHvphranrt9+fssD6Ljr2D+AW8bpyiIomwEbK49xAfd8bAgjsG4F+MqWD45aGSC2gPXy02mjnI67iIC9WG4VVnLzD+TwuRk0fDhupQ1QYLoTx5k19VstUlVAUWqBt37OxLYxnyLGFJi7dDTcuYUlZCRwIaGhhLYjG8I+wPqOZ9bbMw88ah1766yaYKtqdpVNWzbDeid6YZypTZBbCeea5vKmFBjEMeukq9xQL7Z4AORigGUGiHx4ZAKJCqxy1Ryrxqs8hUxACqyvxnyYYklJqbII+mSBruxM0NCI42DgG9q6bOdePO0Hhqy+EdvLFrztAdg5zLvpgN20oT679Wc/tqHuFssn45NLAJkWmz+aI33IRHr56aBotr653Qa5DmPMWxTnbk8pxZeyRtL0j/ncA4xLPMPY5uUX2eXIEq5+y1X+QA0zjzPkkR7m82Qy3KOebTvkF5Dn9Rv//cv2f9//rjdQEsuungbJ7igTzCJ9USRzv4jtVyAs4K55U0wX1lNOO9W6YEE7OzpdOqSmO/pUSBkD1h8i+Ni8bSvZCBhZgoJUClWVQSqnI/Cp6OPPPfd8q6AJ1gQPcSIKiyIR07zLYC4pcJVVp+6QSEayrUVT/cEb/tF6e3bZinll9stfPjzlT7gEcJ/yIU1sMDECh2UEjgbg/uEP32D33rXOrXrLyrGdxp5NxFFxcY43PMoEGKuBUS9WvcMYGMydV+l9O1r4zhJhpO6pJaU53mBJnUr1OTU3GmY7w3yfyRayiNfUq0Ovy8Bh2vRiGh918nxVjxRzG2CB+ry8iH+upxtpJ6BdXVGbm9kW28kvyPLvjpLSXAfsv/r5KjuBzqrq9q3vPhkslJTk+PFofQUhWZByChq62V45xFx7ew+OU5lWCFHX1trLuv28puxanu9X287DBS4B3A/L7XJ4NjrVwP3SK65xqYwkKNLaimUXyk0jLR9RF0sBGtB6DlreXJxJsgAw2XITQQus1utpsokkby/AmF5UZJWLllnR3AU2yjqoqQHuYtwB7tjmOfB+CeAeFJJKYnGwc2rQSV5wOwD0juIn1OxnyPbv3W0DNOoJUbQn4K6C2QC4B6x4gLoD6c+BolfH3wHQniyfibPzAuYuDtFnYgHFhAoOtcWYfMZjCzHosiUEZCVBR6cAGIew3uvqi9qmLS3269sfBIii7Uf8EsU+USyq8J3Aq+QTERjwPNj0XM63FO1IVR/tjwfGbCat7CuziywMgEuBqQ/TXVSFw8MAxGEeKoOA4lEY6WSkKlGONRVgNu/8kyx9RgU6HAAjF2QU60Y0GGjGkVGINWa/UY4zMxsrQcC2/Oz7Onusni6h9/32XqunkdXshdNt5anH4Fzi/i8AXQnZCZdGuCYcf2NTh3XxQOlobeOzXVYKcJd9YloYFiBSQPCAq9A8HGGQLTXUN9imnVvwr+/kQVRqJx53rOWpcJZ5IgCvoRXI1SJ7TGUv9u5vsbp6vNsZsxEkJSPo/6twMdq5eb3d8ssfWV6EzqoEGBkMu/Tgw7DpPWjauwH9AzwMxVjzJHcNu5oy9aHjl1xBmpIkXu9mTCYAtyXltTyQ8Yw/+wIroKFUdVU5TEqu5fOgVHans6PXu1FqEXOeSdCjwsbVT66xd77nnTZEEamKc3WviAEXcNeUdbkEnxHg1iKLPgVJ8owvr6ywk05+nTfw6enq5nPj3FvcHwyEilP1WQfuWA2qq2tUlbCSNCBFSmOOKAiKEIhdCHg/9+xzyBDQJZh9KEOguafgJA35lZIMWXzJtHCd3klH0IZ966wmP9UeWb1hyh9GCeA+5UOa2GBiBA7LCBwtwP3Rhzd7F9Giohx76MGNNp0uowLgdXXttntHs73+vCX2+CNbHQS/4ZIV/v3d3Nxte3bz3UKn0+OOn43bUhvPyhSex3Pt6Sd3UatXYE+tgQCkv8jZ5y510L+TbQ2SgV24qNq7gqu5YQvb2bmjiexnhctXBaZ3bGuyU8+YT71Sqm3ZUk/mu8+bOWlfs+aUId8tsltvftL3od/XPLHdJY3nnL/Mdm5vssaGLjvx5Dn+u455964WmjMtovM1/Tv4ojzhpDn2xOPbfVs7eE3HVQzonzWrzGbMKk0A98NytxymjU41cL/siqvtsccohFMBn9fxBQyidJGakNL+ZpCWz2Ui5aVNUISKJSQAULIPMZpy7RD7mAqjGykstfknnmI5M2fZqKwPJwbN2ilOnQTcAzR8aMbdXWUcqQvgCxwH2nEXDrt23Xl5/kcTHmQ49XV7ncUM49ZRhS94VlZ+4EzDugGzHoPjki/46wHuD7pKSfoSK5KN2VI6F6+KRL0XiONdb68lHnB4IODBjY4xaJgkzxbpm2XJ10JEf88Da/Ft38DfbGAU6QN7GiGid4YUmYbsFEOMbS6gLcJuSgfHbP5YyOYlZVgFQD0HZjjMftWwPiQJRCxTMI6kYgLAPwISTwe4SyKRWpptIR5goXnVFp5badFsmvJwjIMAy17A60BPPw8U6WH7LAsLPDX4ycVSMgLAlv5lBL17C5roNIqPs2gL3TcMsCTIkj47CvCNwjJ0tHbjahOwENJUKxMzjWLW/LwSClEzbDsMRT0IfABpTwdtobvbO2kaVWcjSSMwBznYIObZ8qWL7MQTVlo1jbqyYSLSiGA8dcgQKbAZxmmnuRGtMa2dO2HiVUAbhdkOMed2b33ONjz5qBVQmBmR4giQG2UOyN5xCAY6Lk+Rl7musYqrBeQHlfqU9pzMRigrz5asWGnHHPc6POeL8J7PpBYgy3KyI7DsyTyoh2BDBpCaMOcZY7W8Tqd4Vgeo9Om/feFG+/73/88tF8f40RxSsa47A2mCxLzcpUPXvSR9shedMlaV2Hee+LqTXEfdR6Apxl1aZo2xGPc4cN+4ZTPnJdBOJkfFq9LMu8sT0hgBfZb83HybOX26LcThafasmdiDFnoQIN22q4MIGHbvabKv/OfXrGX/ZltYkWP3r3pqyp9GCeA+5UOa2GBiBA7LCBwtwP2O3z7Dsw5ZLqx2U2OnA+swWdhdO5vBAh32xsuPs/vvWe/fl2eft9Q7Xgu4r31mN1KTAVu0pIbGhz0w5YO+roC7AHMD3zla9w2XHItrWK+z7ENIbGbPKbfNG/ke47tbrPqWzfUeKIjx37+vned5px27cpYz/c+yD0GL6dNLkPC2WE1tkc1fUGV33/msM/cd7X3eRVUs+8WXrnQgLunPKafPt9WrtoNj+iF2egguZlEE3+mZAx3js8/s8aBC0lP9q+8KnYeCgQTjflhul8Oz0SkH7hSnrkLj7ouYQ8CIit3E4omd9Y6q/GQCJvIBUQtnTrMSuqOqe+rwAOyjdL50VJW3dGnNNJtz4ussnYKqMX1uAsb95QD3ABkHByAPd0dfARiKC9YDkBeTm3h2YISW3vuZ7G2kmwDudE7NobDPGy4J63sAokYl/kfAimprsrmM7S8o1wzkLyqU1XnEF9kYBgAesBwPNrROTNfDGTtnHwB8fpC59ALIn1q31e64+0mkGzDHbCM1KewAbEBWfRxYBuBbYzcGW5qFzCEboFiKVGZZcrbNQA9firY9B6CZCZsvKVIaB64siBe+CZmp6JJjCrNOBmxslEzICFKUsYJMiwDeI7PLrRtnmM7UqHWRlRhAStQDkG5raqPb7TAuJtQeEOjIg13XNx8dfAGFxVF1++S/IZo4RQH5wwBAdVod5wHWS3FfPQV5A5yf5ockJAVFFVZeNcuG6Ay7aV+j7enhgSgfc1lDwm7LUhHY7GMnBjsHS0Q53Jx//tl27IqlgGP06goQ2Z6kWX29eLT3j1g7D9o20oKtdE7t53NRmjN1Nu23oY4m627cZxPIZ0YJkBQ7SQ4ja0d3utGPIC5vRBmrQbIVoxR0pgPYK2pnU5ex2GpnzLJITj6+6qREYdE1r8fH1MU06o4/YlakRdS46DrLUlITsaGh3q568zVebDjqoF12qchZPNAN5FRxO0hNNHfPcTtVGHmu1wwA9rJjlvNlQwMpZD3K5mRxHQT6JZnROsogPIe/vYC7l0VLciMdvOwt+TMZzX2qXvPAQMWvBHbccxkEGDlo3XVdRzXHuB+HhpJhmfZx//XaleeebP/+1W9M+cPoLwW46zpObnY05QOZ2GBiBA7zCBwNwF2OSy+2TNZ9x93gJhdge8Jd39Y8m732Sg9ulnVr99i8BZWQHoH98aEWlz/GpJC33/q0XfCGY/iOCZ7xz9e1B9vXMgLBJVZ/8jJ5O4faz+TtiShKjR2j1o1/dvJ56PUEcD/MN85Ubn6qgfvF2M89seYZb1gjrCqnEHVlVEfHdBXOyfkCMCa3kwKAzdzaCsvNDgMozQZgu5OkY2Yiz547y2YuWGjjFEdaSZE3wwkBHA8CdwpVHZSLEH8+4x6Mjxw5AmeOAGTrRogLWAKpi94TeFdgoWLBBiwAWwGlOla5K+Tk5MUKBAFNAKt0WN2QmF0VEHrhbWBFGdwAwbYCYj3G7E+2pww6PwGydMx639Xvsd/1iUAaoW1JJjNGdyEB91vueNDu/x0AbIzxZPuRcK4Nwgr3EOQI6qeLJee5IQ98bTmT3wzV3dEAACAASURBVCtgm5cnZdn08XQrAZTnwFxnANxdkcM+dQYC8epWqodGOqx8BMY4OwxYU7km12iCjY7lhmwwL8UGC9Nt81CzbemptwwAegE2gpGMHMYJkJiqYsg0b+CTStAQ5kdJBZ2uCOuBngH804dJEQ4CInXNxtDTI0vCNrK7F+kPIDOFQskiQPvMhStt/Za9th+P+UGOSyy/MjTSv8hWcZjPia1Q+jEKAx3Fe7wKX/pLLjnfTjrxWLeslAZel3kIjf8I49DbM0SDr35r6+jxQs6JkUHrbN5vva11/DRYT2uj+93LIlJSFAV2ydL+6FpwDioX7We8R5ixJdWzbPrcpVY1bQ4pxgr04FnoxiU9UWyBBzvnnUEmKULgl82cVnpS2xNb7tfVrTDHaJZzo938G6wVsaCUlWTgIKLiW3VXhR2PBVZy7QgetAosA+Au9l9NlWbRYVhSmaEBslC8JxmaA/eYVEbAfd1z65k31G/oXNhmWOv474y5rjG/p+v+ZKwF2hU8RMk+qFuu6gYGCbBq0MHLWLSe7rSFdFD94HVvxrP876byEeTb+nMH7mpAJE/0yYvkfbJojLvD/KFBkXPLW97yFu9mmlgSI3CkjsDRBNz1PA4IuRdB2lwkseiSs0xeVOCZpi7ak5YoEksB7AOAW3/zfah96LUXbmMA+Yx0639oUWZa+vvDvSSA++Ee4Snc/lQD90uve4+tolAxna6jYQAMMxlgBrBDv+4Mr6zqXHoyDhOM5pciwWz0wMkCadLqMskXI5s4dvH/Z+89APS6qnPtPb13jaRRL7ZkybIs94INbmCq6TWUSyBwE5KQAMHhkh8SkpsQuIReDCQQwEBMtY1tbOMuN9mSLRd1adT79N7/51lnPls4BszNOLZ155hhNDPfd84+++xzvne9613vWpaKaumqOtiXyigszEdzWzxCcR4a98K+NqwOAYEBVWXAufnGCz0zY0g3gXAGzgXZAlU3wWQUleq2ATgeA9D204W0D3DYTGHlzj0HwlatjPFqi1bK2AXqZRTUzp45JRpGleFjTnknOxsMKcSwFins08hWTbz/HkEXLWdr0BCkeowj+wqbP4choyuel/FXguH41Lizd3sEddAM6vL/uJpOqc3sO7MTrECz3sXvZVKHKZLUF7wSTf4Q/84DeJYyFzP6RtOphTVpFoCrDgRdSrBQTuATDbE4CnA9Zk6XlmBdRwgIKMgtL0I3XlzJNSoGJA/i2U0THgpkh6oo3KzLTzsSTY2m16fihupoNlSE33p1bR0FnDzYmAelJaMUzgo44a2RoODWAyvfCyvcg1RlfzssPfsdpkC4tZPOrDC6URlQUpUa5i2l+HVW2t+GHz06+kHmdxCg7kopkDFQq62MhKCmlLXlv/s550KY9nKuyVve/Lp0Ml1SDWJ8nPZSG6D7jsYunej9O3C+OYhvdidjyBvqTQf2bKOodl9q2bc7gsUxPNeHAfUy7GaHAkDzYLbN1yBrZercxWnJSadTnDsDdh2WneyEmQtlSjZMEsRVVlFjUFNFoQ/rnutqE6Q+WH6dbWoIdnyA33TTzenzyk4OwfhjmznIOQi8/fBQCpN76Ods9h4H7YL7jHFfvuLENG/B/PABH2AtFHNPCcANXKJvAmtCaY+Mex/zrVVlHxOh97wdaQ1UXXh5jMsMmOcqcPfYyrMKqHmIIivGPh9Lw4L8Upj97lRdNpze/4dvTW9789sn8AmU7erZDty///3vp0996lPhmZ4LrATiv/rVr+J3f/d3f/c758RAS8/z++4bz0j+zndMvmByBp59M3C0APe+XurHkK4sOX5mSBlltovJlPp4FCwX8W9/pxSmtg4Xroyhi+ekxaAWdMpe+3wXdUgqCebFD75mP1JNNfQPr92RFh47nWd0lm3PAX7352eUx4wAws8dnuH9yF8kfQwEDCi2bj6QFi+ZEb/3vY9n//NCK28RbC5oCBLIMQH07c4dtsu6tXEefi4YhJgJzu3bYCI7HlQqHeFy1Oazb9VNjujXZmCigfu7/tffUUi4O1WhQ27Ah70R5npq0/RUCXApRd5gU5d+QJIgb3iwJzTgfQCpXjy3O7GExI8xLeD1y2EUI6nPDVBB6t4Uf1kBNwRSmfxuCkIAzfk2z4miTxb4fwLuSlxAcWrZPeNYkXqfs2jZ7TCA9lBrd9p7AGcOnE1aKA6ByAUsqv3q4UZC1qGnNdKHSoBhOUWcc2dNTTMBrnXVJakWNtoi28y+L/P2zo6TlakK2kPuELoHgbtyoZwFZPaaxzTxmXgmfpe53pgtoIshoOzr37oi3X1fM78HWMPw5sOO28xnkH0Py+QC/CqRYozxsCgAMJcy7tmcx2nFSDpgiSvJOhTi1FICQLcoNfy6OY6SmfAjdxzsr7wA3bY+47xuUG9zlT4AVhmDQnR/eHSmtvKR1I4XexcSp0EY2yKcgBDHp1GE9aNkIgZ4YIzwsBG4A9+5vn0wwt2Avk7YczTi/E5QWEkWpdaGWvqIE4jMW7oitQwVphvveSi1Yw3Z0aXDiQwz19gHXXTAVRlk8SWOJ2jF8wiQZJOtFfAh14j3/1ve9No0H096i5t7AOttdJvNRzOPWid1tXWlHgo521qQl3S1MMZeArcBdPB70q5tWwHvBAFctUECjyK6pwpmzSQUEBTVTm2i2HYF/vdTKPCsCL14WDTCTFcgTypjfgS+6iNl3QcISGTvDerKCV6VowRjzpr75jf/LVrQ9/YylvbWuIZZsJaTx2QfDDk5hXOZ+8AQ2BdzrVecdFKaPqOJYqS9vB9WZ7x+pJRrEoDcplC876FHHg5JVZ4NoLjvzLWYISjknJzLYIH4m+tCbbxj6DaQ4HeDSJqGAO8L58+LOo/+vp500vFz0ltf+4r00otePuFP0ecCcP/qV7+abr755qzD7vi2YcOG9JrXvCZdccUVaRmZEDd93vVV95rrzz6FInu3JwJ3r2sUGCMLc5/6pOf83n29/u7+zevkfvya3CZn4JmegaMBuH/4w5em++7dggTwED0xjg/Jprp2M6b7qbHS6UW3mDYwgvephZ9q0VvQlev8Es98Xqs0U/a9DOZcxxb16b7G57eges68KaF378MdrgOM4WfEWc9bFOD55l89Es5jAm9NFOrR2u9BH6/uvYagQB37zh2H04yZ9RTOTo39NaO/lyA89fSFoUv/9r/eks6jALWL4KJ524FYGr6+aUZdvHYQwD6XMTimDev38tkxL8avRt9jLaQo1cBDJ5pJ4P5M31m/x/EnGrh/9vKrKDzsDobRIs+QzADC+iha7EXO4Q1SLAMf1ksNqbGpkbb2NFdiQXfRHGdL89a0Yccm8OBYWlIP8KcYsZyCP7VkVXiBF7XvjOLU4nFXGfcd8g8jzbBWzDHuguNMHBKyGe37ALIDuJq0sGh37DmY9lO02NJJwSSSkpExJT1lSCs6g9k0sg0O3CZIaJbHaGykw4bqhyrcVqZOqcTCsBoWvhHwJgDO5DM22BHwe+xx9XtcjZxVZEB6WXf+bsfWbBv39g52XnGG44UlJWK+4ufXpyt/cQ9AmoJeNPdDZAdAv2Qt2BNgfbCvO4o7S43WYVWrAIHzhgvTySW1qQkoWmGGgWJNXyNA00ffM4vMYAQ9oazD05xrolVjSICUBJVlHVc5VhHSpjxu7LGa0tTLNRgg+0BpaepmrO3433cW9qfDsNX9PsQ4fj9zNgTAH+JvduOsnYLunSLk+mlU7U+1wUs1QQ9OQhyjvAI5Eiz/5VffmNZs3pnaCaJsRmSHXU4wijcji2GQAVC2qLII4OnXCEC4SAkW2m0Zg5Nhoi95xQuRE5UF66E8BjE3sRDBGnKdHhrjdLQfii/N5KcCfod5qD5KR8g2gFZVWQksPnaQFHw6t9V42y+gMLp+Cg+3aARF0SaBQwmvK+erhHkwEBISR4aB6x5gvoKsDIA+pEimVAhofNjadfKTn/xMegRAPdRPkW+bAYQymkzD/us6ysc1jkdKZSoIfk+h3Xwlwawt5913MQ9emZky5iRb7mrD8tPqB9cA3M0iWEiN9IigRJlaBfOfz/dg3tl8cOcY9wEtKQkAepA4aYtaX8d9zL3Zi6PP+975xlSP29Nb3vKHv8cT5qm99LkK3L12Z5xxRvqnf/qn6Ey6atWq9O53vzudeuqpAdhvuumm9Pa3vz29//3v/0/A3S6rfl1wwQWpubk5ah5uuOGGyPTZ4dT3nHzyybE27Fr6la98JZ155plPbUInXzU5A0/TDBwNwF07SAtALdpctIQu3QDle+7cFM9RnVpe/LKTwsaxBgCvdn0fBZ4XvvCEANL+3c/NUgi9k3F9eYi/HwbzCPItQHUfFpJeiQNM04zadCJg+aEHd8BJDqZZc+r5TMH8AQz0zctuCvCts4zHcr8C7Ne+4cxg9Lt4Bm8EbNc3VBLU19Dl+EDasf1QgOw3vuV5cXV/9MO7KWhdkNat2xO1XVpMXvSi5RBDA+mWmx6JIlhdZKy10u3mghcuC1ccdfi6zpx08vx05x0b0lIKcyeB+9N0wzwdu51o4P6ta+9MDzyyBX1sT+iuQSYUzunSMjMtOe44PEPrKVIcQZKyJ+0/sJ/28rCIWPtNaZxCVLkgVSA1aOvpTGseXpN2AOJn0QTo2Llz8XaneRDyGBn3wt7WVBLAXVnKuIRA8DPe3Cj469Ci2MRGNKzMAtYTD/TtRNWbtu1KB7jRuih67APUFiLVyC+yw6Be2nQ5JHrOFZfIko8QUQu4VQUP4xRC6R+4bxC2ciQdv3huWr5kbqqpBCDyuyDjBN+ZHXsGokRTBhiZZmZcUw/bOc56ZtDdcfrazNVkFKa8h2h51YOb0le//jMALA2UsKfs15KRICQfwGqAMQpTPGSbekBiGamEStIGi2DPlxVVpSYAb6Ua/pDw6LqCBhygmWncM1tH/faVy5QJ3LWMBIIW83Ol+m0kEoWjuAFZUIvfbH51OQWaOJzoMsM4gZxpCPeYbiwjm3sOp5097QB6fN2R7XWUYFHJw/C0008mTTgvYycIhgSzfpWW4MBSjnxkpDBtxrrx2z++Ku1th53XAxfWfhjA6UREWGbigmsoKFZHn6+mHm29PHUlPu/1uA+ZHZhGcPDqV12CJeN0jpUHMMbRhrFb/1lIFmOANdmNRKcDEDoKsJVBHxwpiA6kna0Ur3a0ps2suS5Y6mPpMjp3zlxcYmrIuFSFfWIZ69gAwTE4T6OA7nzrKxiXGv9i5iLTqIeRS2ROLHYdJQCzOOjHP7oyfeXLXyMwgcUBIB86fDCTyrDlgLvgPQfk3VfOwz3TyWPBCXA/A/Am8y6r67U0BWsoWE7A4qYOXib9Hiwn+5AbubaKCG56CJ5NlVZUEigDyiNQMKvC+2V8ZfcNQcw0DBMgWuhahF1rWRlSHNb2Z//2I+mOG29NH/7YP0z4o+iZBu733ntvAPDftCmVeSLj7jX79Kc/nS6//PK0cuVKAr3q9PrXvz6dddZZdND9QOzqnnvuSX+MleYaGpsprclJZWTaX/jCF4bURoDvvj75yU9iA7chfec736Fu45XpbW97W3rd614X+9m6dSvuEtsjOJjcJmfgmZyBowG4X3rpXwdwl+k+9fRjIBMLw02mJxog0SuFz9GmJjpFw6Afxp2lFVB+DHKX9jYMDiBAZNTNqMqw6+bie31u61Cj9aPvD+kkn5mHcZ6RrDQzXI0s2GZPEpcPAvhl45XTGBj0It2poL9NP+z8LAD9QY4rM77ouBnxmegYdIqZgh/7CgC3m1mDafixO0YlMT7TZdHFP/rRK+WRgVdOqq2kkh3PcScuNvrGH7u4KdzXbPo0Cdyfybvq9zz2RAP3Sz/9r2nbrgNpCmndRlqza9e3COeYRQtns3gA2mFJh5xAv2hAzxCLvRVJyD68uu+7f03KA2A8//zzsBKsTRv2bqOZ08q0aM6sdNys2amSJkmjh7amol4sG7UYVPQhJpbtZj/CjoxyzDZvLl0ThwGvI4D2naS7Vq3eFKB9EJDajrUhiAZAXM+r9UdXb8Z7QHqlyCXcitEyO2atDEM+wZjNBqhx7wGopuGutOK4Oemk5cdiZ6gsQl12BvQzQl3W369MDCOiN8DwhgrryxjxeMmoOMo5MVBA0kNtZVrzyNb0ha/8KIC7Oma7b/bh014MqPIAhSDxro72VErQ0YilY0V3X1pe0ZAWA94beCgI6MPiPDT+9vu0c2km2xnh+xBgsATtcxnMegnBQilRu2CzFElLLQ4qhQBfZO5R3DhME6USx6C8g2MLYnvRoeSRERmoLEqH6PS6tbsljc4mpY99Ve286WnmvBkqL2CocbaBrdVhJTzXWQRDNCYaGMxPX//uFemBjWjOOYeu7l6kO0hWCPrUm4uChzhnMxnOnw88u4fKIufBGlfWNNBIaG5cL1mE177mknTccQt57TAuMujlKVLt7uqPhkgVyHo6O7CyRL4ziK5/FNkLLSvwlOd3yLS2bV5PdqeUBhdnBXidRnbA81Vfr93kqMWhzJnaR4tPZdwNfGzIoc49cDCBTXiyC4DNLllUjR2kwccN191EYeqnww9+AM1/W1trdD89cr3mClKP1Lr7gWAGQeBeCRt75tlnxdwcOnwo6hRK+AAxyKkgGxC5G2U83Ed33nNXuMt4nZVgaHWpg08Ra6caNxy174ZqrmtTMKPcLP5ngFlG/UJIhahBocVtOvP4Y9MH3/oH6fZf3Znee+mlv+dT5ne//JkE7m9961uTwN1t8+bNTzpYgfsnPvGJNHPmzPhw9JrobrSAAO9DdL89CfmSm9+/9a1vpRUrVsTPXk8LWK+++upg0nPAff369emd73xn+vjHP/6YLEpw/tnPfjZtxH//3/7t39K///u/pze96U3p/PPPT0uXLv3dkzj5iskZ+G+YgaMBuD+Zq0yobR+HD/8NM/n4IY489n/3OHKdYieB+3/rJf+vHWyigfuqdQdIz8vi0rwFW0H14TajKQFwFQH8lJ+4MC3SHoIJDtlIVGzjvT08lrbv3Z+2od2dtWAhUWB56ujpgiVvpmEOhZZFgKPWHamwp4VCVjpujnuiC3YFowLi8ex/TIr+1oL2QfTiLZ1D6Q401M072wC+yga0uesPJrKIYswyGGDbwIddm8UmMtRKHRTBBHOaB/CsYNxAMmQzhQWy2HiNAwTL84fS8qXz8BY/hiBAlKzDS+bfLlhWWxwONrxX8DUuuM+EPIHnc3/PAKCsaB4yFTXjP7/2tnTVtavQqvGaYPFxeVGHDbD2hisCPA5SUJgHOJ0KQz6dcS7F8WUB0p8ai2zDRpGNOQ7G3YeTllSCQRlzpC3KVqoKYZOZJyU1w+jR+wHnsrqy7xFgCOwEh4xrjOPL8FYh13C+irGSHFKXXUeXN9jZiuULUt0LTkojjeWpj6yEzVoFsXHuWh6q6WYcCJLSw7jIfOpLX09dw/mp06JbWGEzEXqbyxzLqsMXBxhVNlMYxUOZjERXmwq89qdPm0XRLiwyIPsFLzg7XfLKC8P68dDBNpoG4STD3JdpdUhR8TBdXAthVzp70cB3j6Z9h/HKP0Sdw6GDaUZjPWzF3GAuPK9BPd0fY8C1KdVthX0hHbGJUgWBSBXe7ZU2g2KfAvoohGadW9QcPzP1WcYgj4YZq9PffezvAvDlMRedXe0c+1CAaYOZJytMzYHETOs+kurwzT8NZlj3l3akP9o4Fo0XRwncs8JTAk7O94677mTt2/zKgiR07Yymn6BBV5lq/Ntd+/nUjtidVXBvDwHrMjxWVRV/554rQBZWQJfiPyQgev6C41LH4Z503ute8V976DzJu59J4P7FL34xfeELXwjG/Xvf+95vBO5f/vKX009+8pPITrQS6OkQ87//9/8O5jy3LVmyJF1zzTUB6HPbKaecEmC+qanpMeCu9EUJzXnnnfdrEinf85nPfCbW+FVXXRWMvG42Zj9k9084gaZkk9vkDDyDM3C0AHefuX7WRnEpz0xlKkpLtDm2aFM5Sw8SS5/ldhq1w+jvs/VRJ+RnxZNt3t8eT6ZfZxnHIPtuY8UnWj/+Psf8r7x2Erj/V2bvv/m9Ew3c97YCwGFOC2Gli5ArWMBZwvecm5IwMvToEd2Oh7eyv7KwvAjlStjvtcNElgDMtKbrBaQfbEGXRQOmvPbdKbXvSyWACQFelIWGNjxjtB/XlWegeRCgi7QsrXpgA0WejxJU0C2URkZqjmWWfZ83UQnSARvkqMkXFNuxMhhHfrbAw2LICr2yAZ1DaN4LC3VnARQhncmDda7GKu/5Zy9HYtEAeMMXHPY5fBF10ImC1cfKT+N4bvlaVY5z7tlvMl938DaAujDtpiHDd354Vdra3MoccC7qj/k+wvzKlg5rUQk4LFQf3dWT6nHJWUDn0Xmw7dMpUKV9FDaQBh7jDacE785KDMWgSZtuGHfOu4RzFmaWAur0I+9ArmRDoihcBBA7yfkcp4ZrUki2RCChpm6M91cS9IwRdFnIaUOn3gZShC84IdWetji1l5AHUVrCPHIpQ040hp97HvvtJoC64uc3pDvWPJr2UUjaAaAdQ/pTynHrke7Mmd5EsWpP2oZWfSBAvBWz2dgF8sUC94oaHrbTsaikERR1FWeceUp62SUXU1BLVf/eg2nt6g2w7VWpEpCaN4pDUQXLjFqFPfu60s59nWnHPuYWMLsAWcw0rUfjGMiibBTGi3POK+G+YuDJOVuMbOrTDILFuxY0FQP2mcJxX3RAeDQ+8h6A/TaKZbv5xrvSp/75nyOjoySrF8mM4Fsgr4uPzbnMZGRrIdu8XoJxi6UNHBqnTUU/fUp44PteHWVKLErlNeVkHcJVgDe5ju+69x6CP5uLcT6CdDIUBmSC9BLOzfVdgrymmIEPW4jN65RdObdVAPsSUr0kcdI0APyfv+XNaT5OQgcpaLrwja+Z8KfUMwncPZn/G6nMHXfcEXr2W265JfkcdRP8y5qfffbZ8XMf10n2/fbbbw9mPce4y+y/613vimJXm9O55QJS/22GxUxI7hlpcPGNb3wjtO6T2+QMPJMzcLQAdzuKPrx2J17qJ0Udz10rN0LcTEePvj1kML0A71NOW5j2IDEpAmBPQ2fuZg1TF0SZWnO16A3Uu6ktVxJpJ1IbMFlwqmuNElElKerUldmU894qnqtKYywOVfaifr0Ny2KLU63jUh6jfLES2cxBpDx1NDJ0X372KMV5urZJ4P50zezTsN+JBu6HO4liQQ4FAls1yWAWLUhzNql6VWfGjEfCk0zjnYO2AguBYlgeAk47ADi70AMn7CDzew6msfa9qWwUrXkU9MnkZnKTjG4PejPTjMMmQqwGOLvx1lVpK7quQQo3hwG42iNpnRIa5LBMyhxVZFiLlY4AgmxPr3ZZRr4wmEl0wPxdjX4h1HUBIHQU0K6TSj4ynhNx3TjvnOMBUwJ3PcFzvjFZgJIrl818uwWxWYfUTAYvL+5YcGxhfPsP9abbVq4lS7AWbfIYjLTFnrxMb1jfx5sG0Fg7x6U8MKoIdqYC/GbBus9A/10DkK5EDiRwH4vMBrvXDsoDC7j9z2CJOfAh0a9uHXBYYfGi8hAeXDLz2XTK9lMcbHAjM8xXOdILy31JPFDAqj6eAlkKQUvxgu8oJYBaMj3NuPCk1FUHKOThpVOLYDUf0C6bjhAmrd+6N119/cp0kIfeAZo0teG0UkCQVst4XzB3aWrCtcZxXfvQunSYItcu5FEy/0VeJ4amE4rBVG0t3Xcp3DWYOOXUFent73ornU3JshxqTese3JyGe9Foc7ySwgHcjshk4NzzyIbd1DocTD0DY+mYpYujoNWgRDuuYgpPlZYUWwQbPudZtkA2PbzUGYuAvIIHtw/vcgIBg7QBOrP2kzXw9eWw30Uw/K4TGXzn+vP/clm67rpfRl2C+vjuzo4AaOHC43eLjbmOAvVsjWRfrk/BtxKzqQB33UsE+21KpBhfKaDc65PTuOcTfCkRW7XmPgJXagbYf7a+6YIrOOerlLVtRkNmvpTzDPmT7gfo+y0Atgi3nI7GJSVj6bwTlqa3Xfwirn952k1R9wXYH0709kwD9991Pk+mcfe6vepVr0pzqcH50pe+FLt473vfG+vw85//fPys3EXNukWqR7rK6DwjEy/DfxrFxm7uQ4tPrSUtWP32t7+dFi5U9pXSrbfemv70T/80Pfzww/+Jof9dY5/8++QMTOQMHA3A/SMf+UgUa27behDp4bE4rzRGF9KHHtoRRIjdRH/4vZU0u5seDLjA2+6kAnR14soTH35oZwD0aTDxMvK6wJxGp1KlmTLpFr6qddcNZj4FqerQZeB9jd1UOyk+9bU5PDCl0Vqq0nCDqUGlINtvwarH1563EnnmKacu+E9+8BN1bSeB+0TN5H/DfiYauON4FHaFeTDuxTKUAEbZ9hzjngH3JxeSBeweZwyFueGEzs/q4PfhBLLvAN0bB9rScNuehLEk7LNRKEysPuoBgtX3jgcEspfsg7VPoeuWdMvKB9PBNhoBgadHALXRxRSgolxGdjJ8TwXwYa0HcEXzLUtsusyi0FqaMcnC9/MedeH5gL+xoR5AO17qAKJhOnKiFElvev2FFKrqLmPx7HgAEeebjSvOfFyXH17z48YyStAdv+fS1T2S7ntgU/rVLfeRaejjHFAew7S7ixFlMuMAbJAxCABrGOtU/j4XTUoDkUojILnMwkbAWIluM4C4AH8czLFH86dxNi+a9gB+CT9SG7prO7wqECrh7+UysvLwBAlmJgRuY+rvAbdj7pfMALgO9xlAfXEFGnnSftQEjFaVpMH5dan2rMUpza6DLcfl08Y+auyR37TSanlPCw2R2mnKRHFq84496e7V9/GanpQ/QDFOfWNaXjMr7du4JR237Ph0ANr3pnUP4F4DsGW8ktlq5ZVSlfGlXWgVenz93U895eT05j94fRTbFFB4CVMrcwAAIABJREFUuXXT9rR9M42jALhNPGQLCCqace+4/uZ7U/Ouw+l5516Q6imM1pqyjOtbTgFqYRQSZa4wBggZaGfsrOcq9Py1XOjqav3S9WqnaIhz6SO9qmNPLdKZMoC/DD3xHwGQwB1jHx7gf/6+D6WtW7ayQ8A089HbjXvNuJuMzGrOPcZIzuuSu2bxe6VkXE8LGecAFAdYd4J3ZTK6ymTAnXQC77UwdYjU1T3340bEtQngzu8MPPUsGtLLNwKLLCjxXC1+tbutNpJlyICqausZe35qqC5Nb3jBuel8rkMZJ3IAW81zXvmqCX8yPReBu5OQA+OXovu3kHQPRfcf/ehHw8pRtyPn9WMf+1i4zDzRDvLOO+9MAgivqcx8Y2NjsPUNDQ1JNl8dbj09LHwu+Jz6Z7I1OS39hF+AyR1OzsBTnIGjAbh/GFeZO1duAHTXJpn3V7zqVDKgA+nRR3YFOJcJlxWvheH2s2QmBZ66r5g9zZxgmtI1V68J4kbXFh1jLEI9DocagbqsuqDbglCLQY/h9TLvAvWXXXIKLjIdgTf2YpYhSN/EGHSbaSBAcDxaUe7CwcbPH8G+GYF2epFc/NKTfq0L6lO8ZE/pZZPA/SlN07PjRU8LcM/o5PEuo48Dd5llRQMhbfkNpx+Fh7lmRJb4sS8dUXopI9y7f2fqPticBlp3J/popvxo0KNyItOR28Qok8xk1nqCkNbOwXTjLavT6oe24lGtuwyBAGy7+F7GzAY6hQCaAhjUXPc0QbsuJY5DEFSNC0c9xXylOK1EpWVoinkvxamDgKcaLCsToLOve396x5suTrNmABDzAe7jBaFZI6isS6pyiDHZdQZgU6Zx1Uww4MqF+vpG0gF0xDfesorOl9twQAHkMWtFSHVGGbcgLoAZrx2yyRPBSy2FrDM43OKC8jQdth7BCoCNcwSgcSYBxGXWncsA7/qVI42QcXWOCtHuDzCR/VyzHlJypWQXKgTtMut2hwNElgNqS/i9dQlDjF8/fruxlqubh3Y3C1CNM08NrPwwOve+pvJUc+oxaXhqeeoc7GQ8FoOWpU607AXVjXRJPZl0Yy/zP5iuu+a6dPvK26MzaiGFkCfOnZ8GqEXwPJrmzU6PHDiYtrQeRC+v50nWICPzTYdxx4VI28Z8xwdwfRF64/e85w3o8DkOp92N3efq+x8ig1KSqnEL2LVnR7ripz9LO3gon3L6uTwsj6MOg6CDv4dwKXTsXmZYeiQkAnC92CvpGFtbg7zEMZAF8qHc1UWHVxj2IhB6OdKTSoKIcs69DM9/ZWICdpZS7G8Qm8m/+sD/l9avo/smgUA/WaQBnHOyYC3zas95tz/OtmeaR33eDWiHuGbVNUiDxn3Bh8iQ6CijZMn7SeDu6pddtyhX4D5KAJ0V0BKAaQHJ341bi7lOAdxZy8qh7EQ7THBhgFDKudYAHq0Nnonm883osFfMaopMywD32lmv+n+Pcf99n9YCca9rJW5Ev2uTfXeduaafuPk3n2XWVExukzPwbJiBowG4GxTnOqKKB2S177lrU1gzVgOag18zMy0ZKHHFVwfA2+esoFoNvJIWP491odEkImrQ+M/XaZSgk4v/NtuqZGaIbLnPcXX0OcLGDLusvI4yBgHWSimpyWyuM6Bko7/sc2I0mP8jbYMncj1MAveJnM2neV8TDdwJVgGUghWYxgAUsM98l3EPwJ4D7+PnlZO5504z5DKy7gHwxxsZ8ZOFlMPDfWlP8/rUsntzKhruQZ5BEWgECWqDYcz5Ho2YssbuyARG0nZ0ZFddszJt2d6KFAQnExjtYVhqXUos1FMekJNCKJPIuosChgDDMu4COB1WymCSK7AFLEG+UY47hPi9q/UQftd0LptKF1GkMe2HtqdXvex5adnS2Zw71L7APcB7JrXI2tZHeW4A9/zx4lrHGqCaYfdThHrr7avTrXc8ANuOpSZ2hQYkjAbEpUyDsalpZk779egGzMGNpiYsaOYDVm26VMzcDwIwC/WV170Gt5gIaAxWGM4wDwXdRhD6JN6C5zoPCxjcYQBckcGJwI73+fiq5G9jgM5KGWSCGcfSb/Eqc4h8PRXbAEgNOw+tMqQy09CZj5Tlp74GiiHn0OW1DLYYu8gKOqxWTpmRmhafnOafcCYdOskq3H1P6mo5nG5HI7xpy2bOB/kT8qNZU5hPgizXTDug/wDNf7rINFhobGWBQFmNfwmAusQGSEqauD6yyO+g4O+Vl1xEkANw5v19MCEbN26KJkU9yHF+/JOfpnXrN6Xy+mnp7HPPTw30CqggQxGgmYe33uW6yHjd9WIXsNuPII8MSj+sukB9EHmUYNosjWy13Uq1e7QBUimgXdsvi7Fl6POVygQjPpw+cunfY0H2IP9mXzjbDNGIzDWR23IPZO+J0LqPg/YxJV1cP4OtUiQ8VYB32dwoDLbfgBmtqEXQxz1j3DsJLNasXR0uMeN3E79HUqPUywIoz9MmWlxX9xPd/rJEVFhOlpHF8PwXNk1Jr3/+OWkhAZJSoHyyLs97zRsm/Kn0bGfcJ/yEJ3c4OQPP0Rk4WoD7kdPvx6NSFjXqT7YFzPhNbONvuI4T+Z5cAPF/s8+nuswmgftTnalnweueDuAuo5dp2mXLM8ZdNntcZp35XAvMnwS8jwtdMnGJ+t4A8BkUH8LNpa8L274ND6QRuqdarIrqPOwO4RQDVPpDHlIE7fj67B756PZ09bV3YwE5iKd1uG+PN72xSyaaaaUgWh0CRh2rIAv4H/pzW8SrcdZyrwjArOa9nKK9WtLXFih200BHR5ep06agnx5NLfu2pYvOPymdctIxAdzDmSayBzqyZI4dkXOIQNqIenwLJhxWFlR9GGnMv377R2QXunFZkdnOnF+UoNhU1XeWw745zj6BFOOGb05T+0fTzL6xNB2JhCw4CDjGKNNeCHAXjAfDL3C3sRHjEbT3Cm4Bme3MRRevOfXil6TFJ65AxtGdhvE937ZuXWqj0U+h8goAoccEwRNDDKaRjo5UzilpoZnHGHWsKUdmAj2fRihQHWqABedBOHvenDRt1txUN30BoP2sVFY/M+3evi/df+cdAPeDWOXZtOtQ6kX7PmQdA0CyZJQC4aii1T2Ia8n+exl/Pu43+WPIYACpRTCUBQQNgvdSQPzCBcekt771LWiHTwRA4/PunGLx2YLfuZmVe+++P33vuz+kcVFLOuXsc9PJp58JOAX0E5A4pwWw7hYpq3eXKXWO+znfXu0jmR+vX1g8Appl4ZXrCIotWi3DQalUZ5kA0UrEvMgUD1OcrSuB4/jsp7+cbkbrPEjANURXWZsvHQnco9RadifWvsA9awYQ94GZErIdBm1laNCtMRCEx3o15ogOqHZ0JeABjB9q6UiPrHsYv/ojyrVZwwaSwzLwFiQzfh1logMv90041ITEB6clAhbPcfmx89MFaNxnIv9pR67Wh2zrHX/10Ql/ck0C9wmf0skdTs7A0zIDRwNw/+u//kh0GhUI66uuR7pSFZn0LZv3BxFjgapZVpl3JS8L8Ef3Wexrws55vGtqOMJEQt3PAqW7GVu+d29reLRbT1cgeTP+LPd9br7Oz3M/L+xsLfkiQ19TU/aY243ZAMey5v5mCmUXhF+8vu2y+b4/6tTYbGzpMS1uze0rbJdFHKaen8I2CdyfwiQ9W14y0cC9C1wXGvfQbGuZKNuuE0cGwF2yGZAXYGez8GSpn9wiF1SH28X4DTNMEagAedfmhwCkFqjSlAnAI3AP6z7vIMDsKDISVCfIBTak62+4L7V2oGcHuCtTEaSPxpda4mwMI7zeQs8Ym7IbQLTAXYeVjIWnGBE5RAXAvaKuJpxBBgG32i1OwaKvGCH5wf3b0gvPPzmdfuoiXq3GPdsy8U7kEgJYKf2RgQ1P+8ysMcaibeXtd6xJV/zsRiT71akH4D4Ao22BbgVyDvXnA/2D+MXXBtM6CGOro0ytch5SHbM4v3pSblUcSvlDZDkEmwQheQQAAncLLC2uHWX+++1oy/g7ZLZhXDsY2+s+eGk69SUvIYgALHN+vYDzQll9swyM+xAA2+ZCu/dsT7ddc3U62LwZPTyFsDQfSiP92BXWpGOXLU5FpPSqZ01J5XRNLYWlzS+sSDMoOG2ctSh1dA+lrY9uTC17d6a+zvb03ct/QPOljtTJMQdxCxqC0SZvQKHsWLrwtOXplIXzUgus+w33r07Ne1qYMyQh+aQrdarh4artolrg885/QTrnvOenaTNnkBnhmEqevLZImnZv35WuvvJGdIm/YtoL04UvfklaeNwS3o9WnqAomg0hdbGeQRcdffu7ujqDWbfOIaQMusdwTGULrgmlEHq0l6PpN6NiIXY5DYtKmAsbcbnGo0g6Lv1I+sZXv4ed4I9Yc9RacD45TbtrPLJLFr56P8R9ka0L13PudT7EZdO16VSHbkMrHWAMOB2HW6GFxazbvfsOpfWb1kWcmMti2WzJm1CZley7TaUi02Mmh/ca51k3oHzGuaiurUpLF8xNzz9+aSrp66TYqoXugO3po5+77LG1PVH/mATuEzWTk/uZnIGndwaOBuBu59QbrnsQQmU45DGlGAzU1laGQ8wvrlydlq+Ym7ZtORANigTj2zEysDGjQNmmS3Y61eHFgtYB9qGOXR36PIpcd6NbFywfPtSVjqcjqZp3n+F9NFZS6mIhrKD64bU7QiZzzDFNqaW1KwIIC1ItajVoUJLjz3Zk3bplfzr7eYvR0XeFfr4f9y+dZmzOJCm6e1d2zGoaPrVTaGjxbBdjcp9z5zZG8PG7tkng/rtm6Fn096cXuGfgxYJLQZ9OM4NUR5eXqgHOmES3I4F7BloCvjwG7IOf1tFDYA6wsyh04yOrUnfLbmQhiGgCqOc83Il2AeHuuwvNzsp716Ubb7wPz2zdYABksPYjSBW0v1O2YimmkWsmfRDw6tkuyLX4UAaTcYOAy5TLKJWRmQXIhawAprKOm7mhBtYWTXlH29504QWnpBOXzWO/BBRKHvRMt0GPpbZRiKji3PaqdjQVyGfAShZU+chXL/seNpCdWFgWpC5kHmrJx2BNq7E9tJtlF/aINXRorIB1HQBYF3OeU21Nz3trqVJvDI175psOMZ5KmfdCAoJ8GVXONwu+nUtGxN/6uKHpI0rHUzIGMLIXvutP0qLzLkglAPBuwGUxb2ik7b3A0KY+nbDwXVhFDg71ph9895tp09r70rkrlqZTl81HaTJAoWgpTbQIkHRS0YWdcRQAsktLGmAfjsN6cQQNHxaISGRG0Hkf2Hsgff9HV6Xd6AVbsc3pwbLRato8GO4pxUPpj159UVpBAVEdzZC2MR+f+9Z/pG0HkJnkV7GeYNoBsjUUlNYyxsUnLE+DjHGQa9VLUFLEepvFw/X8U05IfRT2XP7dK+k093CaMWt+OveC81P11KkUoqKV58KXWqyJZEb3oIzztigoaxjlufsg9TrKtkeGRmvOcV93i0T92aJTVUxFFmYDoMv4MLATnrpFNY//+Pf/J91998oA7jL4wbZzXQLeS9DnpDGZYf/4/eF6juqITEqFpMmCXLMNZTDijsv92LXTxk5hY4pLTHPzrrR1+xbuG4JnrwHMej8fEmrmC1kvyoqi6dK4VMc7ocRibM63iC8uPOusMi2ePSudc/ySVI7bTy/ZroP79qaPf+XfJ/wJNgncJ3xKJ3c4OQNPywwcLcB91T2bU9OMuigGPQtQ3AHgnT1nCjVXD6SLXrScDG32d20Z1bPfjQZeB5ljFjUFaG7jMyWnk7fwVAcawfx+bJwX8Zprf/EAwH0WzHsbmduhKHC1gPW8C5bFs93OrWrbl1DQuvbBHRS91gVW2rnzcLrgwmXB/M+mkeEdt60PMD8b9v745bPTpvV7A5TX1lZgVDAlPjs8hsdcff82ggg+I+Kzp5SC2L503oXHPyUnmkng/rTcLk/PTp8O4K68I+QgsoigDYGDAMWIcAC7uXJlBbCSkW6SUR9n5gWwln1m268D98DzweKrxR2ksc7m1LzpIVxTwiaGP2bFn37PB6yYrGoDzN69ah2M+12wp7LXSCdgykfGva1lv+0OpCWj+80HcIWqXscZvfcA2ALrKDQBKNnEpgiwNCqY59yqADj1gKgagFkJILGHrqGXvOw8bm5BpW2RM2CU53gMJkIK4fE8Z6FS1rDH4kFlPpu27kiXffP7afqsxWnDlt3cnINo0bOOmXUw/YMA2zY09XpyV3PcMaJunghpLg4gcwHHjT30AeUBIkMuo14KeEYMwRzBGBOgFNve3iLI0Lt7TK6HwJ2fDzOOzqrKdPY7/iiVLJyfpi7Ghg4JSCPZhdLoGsp79AFnTm1u1NZ+OF32jS+mresfTG986QvSicdOg5XXbhIbH7MpBj1mSfhvZMRCUrTkFVMyBxSCJ7XtA53o15Gt3HLn/Wnttr0B3Ft62sg84JPPfJSmnnTusgU0ltJNZVoqnTor/eDam9IutP/D2F4WoqmvI5BqJONRSzHlnMW42OCQ04gn+5yFxzBnZTTHog4CwNm+51D6+mX/kTZjQTl/0ZJ0Kt1Ha6Y2wi4zQ9HESDch9PLaIJLd8LvA3aAtly3Su910pkGeAH4k1p3rmrO0yJOlW2RtgevI66ttJADYtKbvef+ffpC29YBpZEZDaPYj2Ix0ZvYV9puukvHrk2WdWD+Ce+UyzIkMje+rpCC6iHWZG5NZAJ1HLDotIGjYjlPPpm2bomjKsfkBY32HHWfVt+dZu5C706wNUQ4Gg28wkM97SvGoryUgaiATcdriY9PS2XQMBbyPkeV57Z//9YQ/jCaB+8ROqUWtrkttTSe3yRmYyBk4GoD7hz98aQBz0YYAN9dcSaC+8vb1oRTw92reLVwd5vm5Yd2eIPUWw3L7Rp1kdtLgz2JT+8LMml0flo2r7t4CIMfWGLZbFr4LQs3XGgBo63j+RcvicvySAEHG/5wXLEkb1++J5+/sOQ0B2A0MDBB0ndE2UvbdMep0E/7x+L5rQXnBC0+IBoCrOBeP6aYVpfe+lsUe94UvXv5YL5Hftg4mgftE3iVP874mGrizxqIBUwARJSHhEpMBWG8A3RZK0P3WsIhlAMtKAUABbpULZB7v43x7LscfM+AevZmUnGgUeXDf7rTqzlsAS8gHAEUqyQNgWfRpnMD/dcFQP7B2Y7rxhjvwvCa1hINJBtyhLpXwaPen/luxTTT1ybzUlbBYDio7Lvg27VQO62qQkQdYknmW8bapTw0/TyE9NUphZWkpDVZedj6gx7FmBbKeUyaUyUCe0oZwCvGoAibFMsY5gOJVq9fSJfW2VFzRmDZuArj3IpNRo8576ij69N+HO7DD1K0CHbbc8CjzOQPXm2NpgrSkuDrV+h5kJ/2AQwMGWdQygLsyG7XcwcZzQAG0EzXA3LdzvQ6iUx87dl66+P1/kQ7b7Y204ZKlC1MVAC4P1l8rQp4xaPrzSMV1Yc25L335ss+Twns4vfHlL0inYIkFMc4+CYCUZFBUm88xh2DYC4prsVycC9hFbsM8DPd3pZb9B1NvZ1faTafc+x7dlHbQvfQAi2cfUpw+jiXwT2M0tirNS9MolpzWiHcuGY9tu/dFZ908jlFJINWEhV4tIPaYpcenk593bjrMubvedIoZgb0vBLgvmlafDu06lC77yg9SCzKd+bSPX3rSilSN7aTBiBrCcrTudoAt5eJVEsAonRGcW6RqwBnOAqwt13Epa1b9dxHBp0XKUYNBsDpIUDoGuHXei5DpKLGxUNX3DSN5+rP3vT/t378riqxtohX4fByc5wB6LvsUUipXjC8SuHNcBS3+2EuBrIW5jtM0rmPMfYV8CNZ909bmtGPXjnBLChciGy+x6GTbBfauv9HxjEHIt/hPWVgxGaQCCmzLeN9sbDIXz2hKC5nj4wDuFZzPGEXN57zlDyf8qfRcAO5mVexk+otf/IIP7J0Bis8666z0xje+MbqiPps2O7X6rP2TP/mTZ9OwJsdyFMzA0QDcdZU5cntgdXM64cQ5vxXgZgKBxztc557PT5T6PlFJ8HhhaaYKEFOoQ9+KFEdbyUx2qfNXpn0/8jhHNmU78njNSHeU69ggSlx15DGPPJ7veaouNJPA/Tl0c040cG/vltV2AgJqB4gOxwr17aFXt9ELmum6coD7cIAbtcK+RpAjOH4cvI/rfAO7ZPvKYDCpoV2705133RGuKvlaG1qQCtiRjZTBFzZ39/SmHQC9O++4Nx063EF0mzWjiWY27gnAopWk2NrxKe1Q/w53CviEMQa4F0GjQpqGr3kUJgLsqgCKjqUSkNRAhN1QXYw9YAdNG5Zw8y8ChOvkoXRCAK+nu+PXHlKkppEkf+M1IcPhWHZWFVQ9tG5zuvq62wCfQzRgsigSPT7uKHbHVLYQVlOw1IP9A4xH+QUAGza+nAfBLLzOl5TWpuOLa1Idh+qjq2YnumRHUs7fCvnSWaaSYKFS60Pe1wtDa8DQx3nup6Pb4HHz07yXvDR1ANa7+fsiChMX8zWtkR6snG8Pxa89nfiWo8fbumNb+sLXPpv2H9iWXnnhWem046anudOQWNjRFjZ8iMrXPjIAI9QKzF9yQpo1dxFzWcG1HaJGYXfauW4TNQGH06btO9PeTiQzHZ1p54FDaLP3hoxkmPdRmssEjqRZ02Yir8Jik3NWa757z27mpiM11temJhoSFaszV0rEGunFOaYK0D29oQ6Goo4GGTVpKZaS2zfuSJf/4JrUwcJYevppae6ixYBfOuGRcYm20wB3feDtnluOvZcA3vn1eNm6pUGSa0PZFIWaFudG19rwdpelB6AboLG2dFMyn2Lmpk9vdDzbS9jXB/7ig+gft/EzBbjhNJQFAo89kJnzI8F67t9RqBog3+CBGSQI6IBRrSfTUEIQIVPj+nXMug7Z+XcjfvG79+4ho5C9x/tCqU0xdRos+ayQ24Ims06h6bJ7MJkR2JxiLC0LseY8fclxacnMpnQsXUGnU1dhhqmfe+r0N759wp9wz3bg7jPqfe97X7rrrrvShz/84XTRRReFZ7vNknbton7i6qvTrFmzJnxeJnc4OQPPthk4WoC7z1SfpT4/e+gtIpPtJoj2S0AcMt3xOqMs+5qB66eyHQnGn+z16uJl9Z/qptxGjJQbY0aGZl2Xn+pmxlbM9cRNq8pJ4P5UZ/FZ8LqJBu6tWJNA7h3hgZoD7rCvABjbxPf19lEEaApX6zp/L8CjqJLmNlEcCsCNCulcgZ53mJaPzpeyYIDGIbpiPrpuQyasMTAAVCEaDzAk4W/X1QEaCu1obqYl+a1IFCwEQaLAawXvFmvoOmJwoRo725GFmwQC2kEC6PJhfdV422ConJt45rTpqQKWc/+hg+jNcXMB6MybNR0N+kCkxJ537vNSZW0p+7XDp8w/AEhtv4xtMO6wz/xuDDA6pjZf9YmSiigaLEit6Md/8ctb031rNsBo6/OdFcmW4qBi8UwJN2kfrxE85TF4AWexjCr7qdNZBn37MYVVaVFZTZqKZ/oooLEPR5RhHGe0LBSIVmp1GD7sAGyAsECvh/PdWjyapr70gtRw9jmpld+NMD89aNl9LsyZ25SWoHOuwi+9rysfsN6SHt34aPrS1z9DS+bt6exTjk8vP/ekNG+KDjwEUMxdTw/ZFS7J815wYZpCwyBE75y/ABMQCtvQe6gj7Wzek+5ZszZt2Lkjrd9GF7vdOwlU+sNPfIC0ny5Chfqh58OCUzRq+q+YMVfBNvd0d0bNRHklTW7QfZebWcgvSbV0bq0BWE/HorO+rpqmNvWA+wa65K1N1994b+pgFCeed26af/wJjJWHJg2gXIM6sZQRHNiJVbmITblyjHsOuPvgLjIzocki61XQbjCmvaNyqmK90kPqggwJv3qvbwXr3AYa1lR84P1/Gc4s/f0d48DdRZerzXBXmZ/7Y9r3jHqJ/cVa0Yc9gk6CUlh39zl1WmM8vHU2UB9ZQiamiOCjecdOOgVv47x8sGcZgzGkRf5sz4N8f28/Ateet5WZBOs4KHzKZ31OIcv0kfe9N9WRVSjj4MUWaLOELWQ98dVvmvAn17MduF9zzTXRWEm2/UiALuEgoBfIv/71r0833HADWtTZac2aNWhXl6STTz45nm++f/369dFs6eUvf/mvMfStra3pRz/6EWujPR1/PPcSf89dk8svvzxdcskl0ZDpkUceiS6tr6VzbQTtbJ0E8j/72c+i46rvfQmF5Qabt912WwTAL6SvgZt/v/baa9HYHk7z589Pr3nNa+J1bjLzV11FnQmNySzyfsUrXhHjnNwmZ+DJZuBoAO66yjyweltoz5WdHLd0Vvi3K42xI6pFp8pV5i1opGC1Kq26Z0s648xjI2tfTcMkSUANInqxCBYIy6IP9ENEYk7g89b+JEoUffbbr8Qsrc9oXWPUpsuVXE9x7JlnLYIoKoneMn4aRKMltPa1teXh++7vLYpVf3/Xyo3RvEkHHAtU/axQelMFeejmuShNdh+O3We++3ZTI69t8wYkOStOmpfd97xGEtOA5QH09pPA/Tl0v080cG/pADgDIDMGO+t8qld6RLek2U3bq/ctUGurXMPXhb6cokoWfSnAyAJowXsW20ZSP5hqIYtaXNn3to7u9PC6LWG1FKw7oD2YehlJ5C+2dc/jd81bN6fbbr8lPfroI2Hr540Q9pEykHwpv8lZV8aIPbbsvupsWPdSpAhljG0KQcXZMLVKRh5cuzZcQabg6V6D33UF7hvHHHdcmjl/jtg0WOIAWMHmZxKLscgIoI0eb/bk2egXHhG9xbHaVPJT8+796crrbsTXfBfMOmANNjzsKJm3chjPAUB7P+Bdf/YyPngrZIW5WWXdK/hdDR1UpwKc55fWpFllValS73OKdAcMVth/Ad9HkXMUwBYLRIcZYy+ArmVmQ1r27j9IFctPSiMVeLH7auavr7cz7W/dm8o413kq1DfaAAAgAElEQVTzFqaG2hoeIgPp3gfvSV/88j8TQO1OS46ZC+t+RlrcRPFuZBvoMDtUnhYsOSnNPXYxqhmbNBWHXMc5N8NgZ0+/Vj/4aLr/oYfT2vWP0tn2YMiVujra0wgPvgGyGAN0Fx0i81AIqCxkfVhoyxkTQMGOVzA3dEIdQnpTy1qqI9BqwMGmvqqG1xfSEKksTQGI1MG+b9m8Iz34cHPaeHB/KifYOuGss9O0qXOZQ+QmavL1hi+QaVeCgjaR/ahxF8AbMHgNLQTNgXVxk6R1dFQ9IksU2U6DS4B7ni5FBFbtHa3pp7jJ3E4AOTxCIEVhb9Yx18Wf3SOxhWzmiSx8BqqzLROR+RqLmTtwvamhKNfGT+rdBe7FyIdKYN63bd+etu3cDkCPsDRkWUWcU4B2XlvgCSj9GmfcwyFn3Dknn7V6Ltmjt73yZamU4AnlDMErH04Cdxbpspe/ZsKfcM924C447+npSUpQflvq+R3veEcAZjucvuhFL0rLli1Lf/AHfxCAW0C+bdu29I1vfCP2s2jRogD4b6f3gKl75TYy9zt2kB0CsCt/EoyfdtppAaarcHb6xCc+kd7whjekD3zgAwG4PYYBw2LqO77zne9E19UvfOEL6fOf/3x01rUzqx1bzz///PRXf/VXEXQYRGzatCn99Kc/jbX94he/OF144YXR3fUA1q++3325z8ltcgaeOANHA3DXVWbtA9tDahK5djTqV195f3r1687AwGBrWo5s5hC+7rq4TKHj9lqArYDdLqp2Vm1t6U4rTp6PY0x72rRxX3RPrQBg9wGe9YNvasJ9Djmw33dsP5TuvnNTOoHC0hp07xapqn//wfdWhrWjBa+Siesf3ZPOPmcx+8Y5BvltNxZ9O+meeiya+i4Av/t49etPTy2Hu6OrqtLZY46djivN9ADlt94MxsGFZikFsb5m7YPb03v++IX8u4sx7k1bNyPNYV+nn3lMaOvvJhDYglvNxS9ZEc43k8D9OXSvTzRwP9wucM90VUpWBCO51JO/60cHHM1j/D26YG0LBe0FdPBRblACw6o8JZo3BU7J9PIZkykEQSMO8Otigd5zHw1m1Ibxt+ANdXAJwYLBgbWVeWnX7u10IL0/3b/mXhbnfoC7wAizRlNDISGwnX3m7CEusii1wK6pAn9QmJ1DK/i+YEpjOgnpwK79FFF2tSNV6KS7aDEs/DSqwWenxSednGpnzEyDACSha6AlQHSALAITdfVjsHM6u3isYcCRAUPo3Z0nQNcIE3egvS3dcfed6b7V96dBCkss7rRrqptyi2hLj3d8Meddh5a5muJK4ncsIDlzfemZv3LAVeNgXqrPK071aJqr9IB3SLClCjoEl+q6iwyCAG7tNlY6aXE65U/+MBXMp9spfvXRNZTrYFDVjwVnF1mS/LySVAco7uXfd9x7W/rKVz4HKD2UpjZWpUsuOjudumh2AkuHVKq2aRHA/RRqApCcAAgtOhbgGkCorY4CXU67hwLcdh6Ed957b9qyY3vaSKDVBVgvhVnPJ8DY27wtHSaYEUD7cGI4BFasEcY3ddbUNGV6A5KbHamWvzVwnAakINVIZbQ69Lg1BBz6qHNQmI+BtPPwobT98IHUwlyXVTVgHTk3zZw9D5vPet5TF4WpmUe7TDnsNYDefIlsialT2XnBu5kAs6Zhd+qciuIj4Iya3ljbXbAxax99NN18803oGdeTGeoDtNMJk4xM5kKTQfHHgtvxNR4Fq9Z8uIREyrktQ+Cxfly/A2Qa7IRbD3i3YNmeAxadKufasnVr2oPsaIzAwYZLSmQE9CMETzavyjHxsfbGi6jtLmvUUV6Sl975mlelM5cspgkXLJKnphuNvRJYp0suvmTCn3DPJHC/l7W3atWqdPrpp6czzjjjSc/tpS99aYDnP/7jP/6t5/7Od74zrue3v/3teN3GjRvT//yf/5Os3y2Pve9Tn/pUsOeC4z/6oz8iK9SY/vEf/zH+Lvuubl5wPW/evADu//AP/xDg3M33/OQnP0lXXnll+uEPfxia+29+85vxN4uT//Zv/zb9/d//PffmVx4D7vv37w/GPrcPwfkFF1wQx/D5b2DgvswQuD344INpwYIF4VQ0uU3OwBNn4GgA7h/+8F8H4z4DEC27Pm/B1PTj/7g7veHNZwdwn95E80C7SbLVwJALvpWZDNGPQ8vI1taedCKWkVHgyjN5Cp+Bp56+MNj6vXva0ql4rusYI9B/CNvHh3CNed0bzwonmTPOXhRg/SdX3BNA2oy8do47mg+lV7329HTfqi3hZiOYPnSgM5140tww+Fh937Z08qkL0n4KVFsIHBYvmRH+8i84bymsfHH62Y9XRbDgPmsIMn51/UPpzW89Jx062Ano3xj7MAg586xj4/PjwTXbGWtrOumU+enRR3ZNAvfn0q0+0cD9UBte3EplxgtSnQvBtVXXMkiyRIJ229X3dNFBUr02wKqcpj3lFHdWorXWBzuYTbbHwLv6X4tGQUuCPkHRlVf9AoeTrgBL+pWPAcZ8mcDbZjSCjX5A7q69zemhB1an/bv2wOAKngDLBAz9/N0m7yjjx7tf0pbYcXJcmwBpZSmrXQtDecyUqWne9KnoxruxmexL7bDBVYDHeTNnc5PPSk2wZ3Vz56chJCpKRRzH+BngyZ4BMQEeZHx0pwS6hT5dm0sDkQLGNIjmLZ/zv/u+O7GS+jk+5/sIDmzGYNYicy/p43zykByVMfY6QHcVx6pHGjEHvfYYzYJa2bNyGIF7IW3vC9EN2ciolOxBOeMtjSY9SCrsPBqKc4odAbdb60vTwbnTUtHChWnusuVp3vyFqQm5yfTp9TC1RQQamT6/n2u2k6LHL1/2xXT/6vuYrz5Y7Yr0updflJYvmMGcGFgVIEU5PZXWzgA0IiHhzMvR5qnPs3NrIFs26y/7I6VXlLbv2pf2HWqBdW9PDz70UFpP46cBgqP2A3tTDw40owBdsw4GMkMWBPAQqqfx1WlnnMa8DKedWzamRpjnOoqGG8iCDPIwFrSXA2iVeVTqyc/8yVQP8nMbQU7z/gPp4a3bkSghdWL+ZgDim2bOxGd3HqnK+uhQWoObT7DYfPmALeD8tHc08HHz/4ttbORFZUxjAO3O9tYY/zU33Ewgsj0yLdVIeorGYNoJgkZhsXN9DkIQZuGpAc04s545EWUFRzngHj7xQfEbbJq9soGYciL080i26urqwi5VJt0gZxtSmZ27eRhb/M3YKjmfkhL07Qa2Zq9ifbuvzO1Id5qoueBUZk+tTx/7i79Mc+wXoMWlwJ7jjFpMzvzWLztlwh9xzyRwf+tb35oE726bN29+0nNTrnLxxReHLOa3bQJ3gY2yGrfbb789/i2rndtk3WW8/ZvMvED9SPnN97///SS493gC9yuuuCKdeOKJ8fZf/vKX6V/+5V9CkqPWfibr9f3vf/9/GtKRjLvraPXq1QH2Be0y8ffdd1/IfhyrWQLBumN829veFr+bdKOZ8CV+1OzwaADu/+sj/4saFRxbYLJ97lXjQCZQPhEZiZIT9efKX3IadMG93umdHf2w4XweQBQpSdmD64tYp6kJy2SetTrA6Ltuwz1/pyRX4CyLbpAgIz4VH3ilLuse3R1kUF1dZUhh9GyfMas+xmR2V1mOcplaPl/7e2HyYc7nzpsSv/dL+Y1FrlpY+pm0HeDvvT59el24mSm5aQSoG3AcOU7HLR67nwDBbMFr33BmOrCvfRK4P5fu0IkG7vsPDwPcH6+8zoEPwac3iExkL9pztVVFheUs2M4o+qyussCQIkz0WiUW/cFoilMy/UsGpqVoTfmL2+Qhf37l1aSBDobGGLo6WPpANdo7ysQDmAZ7KPLkGG1bd6fWLc3ISQCq/T3pMJ0rd+AE0wkwtzhzGHZcvfcQ2nOlN+WMtRSWtRJAU4dmegrM9VSKIUeQcnTgP97V0xUFezOnNqUaWPcZFDtWw7z3Cc+RFShxyYvOaICvsJnM1PQ2Q9LxZiS6a2a/Z7pSEYywpjZDgOq1j65JV/30xzQ32pmqsSXsINjISYz6+dAtAfFWA+wqOM9SjlGLBr6xGHkHD5BBjtUIwz5jGLYZWUniBlfWox5a5jiSGFEwm4ceHOcVftGHdn1NQX+6ta8t7QdcV8yYlU479UxSdw+n6RSmLj1hSTruuKVpVtMcgHBpsIk33HYDXTTR7tnJk8O8+qUXpuMWzAypUykSneWnnAvYR2c/qtQH4AjzoN7bzp9FMLqRkGAtDBNYDCCZ6QbAe55tyIAOtbak9paWtGndQ+mOX12fDlIEaFMmA78yrsMwa2mA622n07k44VxA06WTVyxLK2CIa2DJK2HMd1P0upaGTXu2AJwJ8goA/pUcu4RrWg6gH9XXnDH08uDbd7gtbd22k8LfntRGYJlPHUZFyG0IOQh2dulik3UNA+CW0JiomkBTG0nsNi1e5dpV8fqK6loe7n1pz66dsQ537jpAYDkA81+A8xBFn3kwODjd2EdAQH5k9X/u55xUJgfYc2Den4siO5W5Esmiq532a5C5EbgrZ9JVxiZM23fuStsB7rHOyMwI3K3ZgJLn9ohUQQB2gxELb7031b1XMEcXv+Cc9K7Xv5GuuKMEXYprCBJgc4uU1vDeJrJLE709k8D9i1/8YshD/vzP/zz92Z/92ZOemuBY0PuDH/zgt0plBO7Lly9Pf/mXf/kYcP/MZz4TUpgjN7OOgnZf676V1By5yXh7TQXu6t993ROB+wc/+MFg5Z9szEcCdyUxn/zkJ9NXv/pVmL5poaV/05veFNr4Y489NrI/Fthef/316bvf/W4EdQYPauEnt8kZeOIMHBXA/Qn3o82SatCVZwWpR/8mD3cAmY869/lkG9wmpTLPoes+0cB97wGAIjaMWXOazDnDqNCiNn3bbRCjBnSQ6FWw3ANYUwtfS2qnpgbABPOutEEPUonM8FYHzCKcyHyuwRwGAULeW2+9leYJmwDuA4AKwT3HIdKVbS+2mK+rI420dabSIQAXkowOvK0LAWaDAJV2goH7kUysbT2cWgHBwH6OR/Gfx+JvVYCfasZRQ2agCsAoKJaBHgPotKvBRq8/FaBWX9eQqqZPS8VT6tMIEo0htNwFAKRCWf+QNTAmCzIF7oCmErXCyFui2xO/lUUOeUOAfRhhjr9hwyPpqh/9RxqmbX0J59IGkz7Cvkb0dMdH27LeKTDIZYDeIpiAWoB6gWytnUcp2Kzn50bOeRb2i1Xo13Xs5qjRGdOoR2mRDLbB0CjH3s/DalV+b7p9qCMd1L4QIP/8cy8kTXcA79qHAugreZpOkDK9cVp6FD16P3PuNRaglnPOl7z4gnQSumiLZQuxVVx2whlcXwIh1kI5gY8OLGVmU7RRRHuR03X7ABmmJqJvYJSAjqYWuMt0ot3e0bw9rV51d7rlV9dhG9nBa/BjFzhz3qYrDThGYO5f9LKXpFe95pJ0GvaODTUAV2092Wlw+qyT5kfXp599/wepHybfeasB7JcCmkodB3KYAvanPaIdBPpgJtqQAXXCZFvLYEA1SPC3k8ChB/Df0tYaAZDseznsfhR8CqCRn9SSkWlEdlAIkB8k81OCRGj37gOApE4KbbvxRMeKk+BodLgnCpMz1juTfz3xK+diEHUSnst49koAncm7su7E1ooI3PsIhM1MTW2aGaBdyYyuMnsPHow5sli1nMAinJlYdwL5EIe5by2PrCfR9pTzqibweePLXprOWb4ilRpc69BEIa7gzgZPZswufGMm25jI7ZkE7k/lPGS6Zbh//vOfh4zkyE3LxeOocRH4PxG4P/zww+lDH/pQgOLc5hzmGG2tJC1gvfTSSx/7u5p05TPO+W8D7pdddllaS72NspjcJmB/73vfm/xbTuP+nve8J4pWX/3qV8fLlOlY4Jpj3A+yTgT0ccvwDFEWpI7+Xe9611OZmsnX/D82A0cDcLf2QwbbOjtlJl1d/RRm43rG81WHmW5+roQVl8m2Lk4WXMmM6oBQATyFTVAsu/1rrw+5429/s5+JTzyGLL6adhn0I7f2Nopdceh7svc8hSH+2ksmgfvvO2PP4OsnGrjv2tcP65il4UPWAsCw8EIfa0FGCSBiFBBvUWkvtiPdaqdhEuvqkDWUoSmHdS/HQaUY5pZfR+peaYcyAde7EDj61PDTIw8+gh7tXhhP9OJ0KgX2hv453+ZJ3HwdGx5Nhcgvmoqq0IOX4B1+IB2CyR1SJgNI2QJjvJICvlZA5bCgXbDP3/Rs16Od4aRqnVi4uVHvAFobuXEa8OLeF+dSgwNJPV7XlQD3fOwa+73bYL8FROEmIygL4D7u1a5fDeA8H/eT8OTmRtSNRGbXoltvzD5A467mrWnNyjtSFW4wIwDz/QM9nJ0BEGAbMKVMpgHwVcsZV6B1KQPFqtWHx03DDLTE5kX4uVeTiKhGSlPGOVXDVFcyB4WA2VLdWXSX4eIg3Ejb+VpdNpJWjnSkfQQZw7z22EXH45gzJ9258nYAdymsPeCQ+SkjOOmiSE8yv0T2XG94Micvv/iidMapgD0dTijynDFzAXNZxgOwJ9h2q+2LCQqKCYT8d3DuofGPHEAEe6b/OvGI3wNTfAcygttvvYmGEzuCbY+CWmsOGJsyJBtTySafc/556a8u/VA6ZsF82G906BFMWJ+QBRX5rL37br8jffsrX02VHKnWjqM+rKMjql7tNF2ysRZg16Ayn2uRB/jWcWjMZkvKRBhfD4xzL4BrAGmXa6Qa73wlKYOMY/u+g6mLNZ3H2AZtJsYaKCytIsDrxUWgM3W1HSZgw4VmrBtnFzv34lNvfQHnkQPnrugnA/CPSWVkvr2ZBPG81qyDW8a6DwLSemD8a7CIxGWGcTxCwHIQyY7jL/Qcq6qzTBDnFhUh0SQrs4mUZSpizbv7uU3T0vNOOCHNp+FVBceyONtV3MP++wggt1P0+okvfG7Cn1jPduDuvSfDrVZcIC5TbbGqzLRs9de//vVwk3kicFd3bgGpBag6vHR0dKR/+qd/ClmKEpXrrrsu9mfBqs9iJSsf//jHqYu4GSKj5rcCdwG3+/H1FpLKoCu/UbtuFiEH3D2e2QIDC79/6UtfiuN89rOfTStWrAjt/qc//ekYv+MzEDFDkHO3mfCLPbnD5/QMHA3A3eJUO5IK1ncjd9FpRXC+dNns0LjbNE+piZpwC0jvumNDFKP2QeBU8HnYReGoOnUdXgT2OrsMQaSZXR0S38Cs2IxJpxr91gXxtXRV7SMDOwP9uvVa6tOV5UzBtUa3GT/f/FIbr9OLxak+n23KtJFuqSV8ftZR1Ko+3e6oOs0Vms2lAdQedPV1nItFtu5LzX0bOnyPryuOcp36hkq+dyDtzfTzHtu/WUxrR/tJ4P4cui0nGrjv2I0FId01c8A9iknHfdrDz52f1R339/anQQTPLW0d4eQypbEWMIV+uAxdWbjLZA4etq0vgHW3+E+9WAD3ADl5advGren2m24GILtftNIU/SlHiT6hymW6W1PlwZZUsbc9jXX0pP2dbekhGXZe0wtQ20MDoK0tFKxyk6KzCX1yKeBWNrWInwtg5iuh/esAq5UA0ir0vXWwuv1Y8eXx9xLYyTp073Uz0XLz9yEDlbAEtGBRCbv+9WYJMi9tGzrpMsOLImOgCijrHOs5WdSK5ptgYvfWLal7z95UfLArtWG9uBsXkiHmQ40dCqJUzI1bySRMLSxL09DA148Vp158vXuweCyG3S5jLKVMagkSlAJuZHX+OUeefMBsJedeCUitAXhGUyfA9JqS4XTbQEvai3XIKO4jFRV16ewzzkbHvppBAqoZl51C9UyXVe5BbmQn1jI94gGKr4ClOwMQUMp8lWHJWFiMLWPtFPTo5DK4fnZ3074yX0ZYKVSwDkZKzFs86Dh35rWztYPinFXp3775DfSCrYxdpmEgfNMF+yVmNJg/i1P7yNzMOXZB+vq/fj1NtXsqfurR78rNpkfKaZxf5EV/84EPpfYduyIIUw5SwXlY7CvzaSaimHmM7qn8XklMFG/q26+3ucWqvs4UUBT3EviwTrTTU8LUgQ1YD/N4gLW8r7U9YV+f+gweCVzasetrPbiPbBEPZoB7fsFgFPzq5mOSJJPCOOjHmffHXWSyc8j9nIlbLK62227mPuOXQbFF330Ul0yHdS+hwHYdPvntMP0GjYVkYIpZu/k6++jqFMA/k+p4LcP+0uZLfM0hq3T8bGo2LOqNs6VOhGCyjSxTB82tLBz+NzTXE70924F7LrCScf/a174WAFfpljaQMvHlzK+b7LcOMi972csemyL93pXDaLfoe/7H//gf6d3vfvdjf1d7Log2ozF16tT0uc99LmQqPjd1j/HLfboJuGXK/+Zv/iZ+XrlyZXjJd3V1hd5dOYz70PrRZ7DA3i6qFqYqkbEA1fHL8Ktz93z0pveYAn3H59gc4+Q2OQNPNgNHC3B/mKJRNe0Wib72DWeln/7onvT6N531664ySGi0iLSzqax2kE5gkba27ihO3QCglg1XZz5vfmNoyffvawu3GokorR83btiDnnxretGLV0D6tdHvZS7uT5Xp8u/cEd1QZ81uiO6qauC1fNT1Zf++jgDufmYeu2gGlpXdFJDuJrhuSHOxqLwHh5mZ6OHdLGS1jlDrSbuuOgaDjH17W4OUOet5i9NmtOzyin39g7jbzKUGazfgvTO6vfZDoG7exN/vv//+3Mfn5Mp/ls/ARAP35p209+3D7tHmLrqzKPEIO8isqYGMpVr0IiQg/QM4b6BBV69cX18TRangMTTK6N21/gOlFkdnyMytw4UnENFJQ9i7p3l3uvXGG5HH9PE3QHt0KwUkDwMMtblDT1zFgs/buAvf8HZA+uG0Hp/wLhjRHt6/mw/UXoorEfKG3twmSwXolQsBbwJzIY6OMlMBMeqja2FZRwBIOo7kazeI/ns6H6iFlfi6OjhA4RBgX3Au224xpKyyWF0pRgaDsiyETwHZYV1JLCocsxkU34fY/z4cQQoAsLQTTTspbjwM0O2GCQ/gzhzS/imV6+/Kd4tTZ5XhKsKHdB8fvAXKNNTnsz8LUvP48O+Bsdf7XkCqZKmIc6oAtFfr3AIY7cab/u6RrnTnUHs6UAQLr1VnQXk664xz0kF8n7fu2gbg5u3Micx+BcWfOtQMwY67n4ZpTeklL3oxGvdjYt5HAaXlAP/KWnTXgEJrFKqxt4o0I9kGmwIVIm3yIWHQJnmsdGqELqv7cZC5HOeMm2+6ISQag4D2IWQ5Womq8bYTrHUCjnuIQGI2Gt8vX/blNJ1Uv8DdeomYbrMc7pu1ZbDzyY9+LK25YyUuPBlot5lQsU41BmAWdDoXvEEGo4S/G0wVhj+6TbcA7+OdVC0S9rUGMAYRylDycWspALj1EFDtNNDCiqsb3/o8utkOME8H6Zba132Iq0UhFLkTgzlZb7MuGeM+7r4EBZ8rVPUUwpvdpmJR25HlmzKwLqC34NuANeuT4FcXsrOyCuRCZBDWb9hEV1wyUIyzFJcgi1bHdCdin8ppXAuy9XoNG5wYsEwlo1TCfJ1M3UADEqJRrolF34dxOumGcRcAyiD/+NrrJvyp9lwA7kee9BO7Iz6VCflt7/m/2d8Tx/O7OiTmZFe/aay5dfa79vNUznXyNUfvDBwtwF0fdV1f3LRhvPbqNY/ZQXbzLHWbN68xCvd1lbFgtIUiUxn4FgC9biyr7smK2etg00/BSUZXGZ1glN8I+AXu/m4dri0XXLQsmPHlJ84FpNela65aHc94XWC2Nx8MuaLMt77tAm6bQ8nuB+O+YW84zyxYODWcZW67ZV2Afhn8OXOnALz3R9Hsrp0tZA76yBzMpCC2J5xxXvma04Jd/+bXfpX+8D0XRH2Wfu7b6b664JhpAeD34VQzCdyfQ/fs0wHce3oF7oKrcbmMnUHHWXf17erDBR+jADDtGXvwJrfDpT7uJUVopllYFqhqvVcMCx/kZwBPQEqOUuX9rQcOpuuvviqAuz4t9pLJ9/9g8i3D1L2jl86pe9asT92kvQ4QwXYAavoBXgLl7u42jo1/KSAyH0CKUAKwjpQAmQV4OFj/cv49DQAafukysYBMG9UUA9anL5yXqmAolSOouR4bzwgo0XC8ylGC8Q3AntP8m4EQiHlOmVe9IFF3lygYRGfdsq05DW3fmwp2tyDvOZwOFY6mngBadJdF310Pii5TgK03u9IZDl5BEWsl42pEW53PTVpkYSGaZi0f1X3rTB/yDI7VhTOO9YllPJBkZ/dzjncPd6bb+1rSPooD+kNLXpFOWHoSc1qQHt26nnPTNpD9MCcy01XMYz2Bwdx6nF2w0dNG0UZAasa5+uHSUouFpiC/orKC7xVh/Wkw5/cwO+d8hwGrw9GwCNBKsep2Coj//mMfJ71IQSoZhOER7C/1wPeacA6y/MUc1zHYTGsanT3/+TP/Jy3FqrMGTaIKGcUdISlhvwJc3XP++i/+Ij2y6j7+zXlzfAuPC3mxD04baQSI5/dKmWLOBOwGcvr4k8Uw6FDWJNi1O2oJQL5Elx7ZaoB7OQ2i1I7va+lMB/GdP9RPEIaEqBe2ejeNkEpKCJjGKIflfHSIsUBUnbsgKessbEfdzPrRnx9zfRl3nMk1OA2Qz1rKnJoywO6XgFr5TC/rpxfm/SCZJgQ5eN0jB7KjKudobYVr1AJWs0VuYwRVUWTLz9MIwIY6W7D1XEDhM0exDoU110aNQS8ZlzayCQbkP//lDRP+hHuuAfcJn4DJHU7OwHNkBo4G4P7EYvH16/aE9EU5yW/bntgNNfecPvI9YcDmZy6fo/GMBQ+oFnBT5mIAkNvEQQJ2v4sJckSnz9kjt9zrftPYcuMKx2zRRnyuZDjM/eo7r82knu25TccaJTu5fU8C9+fIDegwJxq4b9uBrRHA3YVjZ85s4TxueRdFbljLmX4foUmNEeYIQIo6k6sAACAASURBVKO2tjJY9jLarVuYWoqzR2kFAAoWPmOsM3Z2iJWprngIBnAMwH/ztVdzNwiGxoE7oFYNtB3Euun8uW39xrR17SasJ9FJI+sYlk0FrMl5ysR2d1JoaqGliI/3lNlNk7FLTlbCRFaSqmrAPaZAdlw7QK311LaTjm6YMzPs9sZssBRSbQCVNnt817Nc/bfA3SY3GszkvGUeXx56QxrAwKD6S/XIAPNu3GTaH1yf8nYeDvvKPdhPjgAa7ZZqQ6U6Bleun3kcU0MdwJscLr+YQfOkGphgOGD83ZGy8FVsIAEojmZQXJNewCMwL86xj+BhK04o9+X1pntg3ffBuFsDUIjM45gFxxFQTUt3rb4n9Ol6WaqRlnGuA+gtxPt8GWBvKUx7FPWi8x8CII5pxYmMp9rC3RokUID3Sjyh9Ro3pPIr3IbGm05xSqEWGQF03n/PqvRpNLl2Ro2iSB1YNOwMbTdgWkNIXlvOtTFDUQ/T/oWvfpl0omw/+n0CvvHnZchJhqi3GEKW9VF0xFvXr6OJ0HDm+w8b7Xx52WXVw5GIcUVtQmQclDURFDHv6vYtmK6E0ff1pky0/vLaKqEpwZ2nGn25mZhD2IXt6xpJh4aoo6BIdy9ddttoLDWLBlf5ZHesxwhrRR/uEUxlQW2s72DUlcE8bg0Zv1cMD8D2AZx1UR2fP97new0mvK8s7u3iXA+2yJAT9PDeEoKmYsZl2kpbS4+kj7suOTrU+IHiNbVjrOOpYnKXz5sV7ksjaNqHWY891Dd0I41qw33HOfjZdb+c8CfcJHCf8Cmd3OHkDDwtM3A0AndxiLKUo3XTzlKQHoYSv2GbBO7Poav/dAD37p6AodGiXeDul1uANUBIH0B0EMAxQPHlIPqqfgB4NRroKVOQywAQy2jEZEpfG0XBuj7rHWhrd+7egy/2FrqJNadBAPeKhRQk4rKSF4z7eOSa4arwuN5Kkee6dRtSC7ZHY7DwFiIOIgVQfixjWwI4G0ZX2tvXCZjXmnAQG0ga78Aal3IT6+Fej4ykDhlPY9PU0I+rYI+iRhjXQrTww6CpsPHO/TceOSsZUZdvBiBrRuVXZomp7WSomkPfjIQo/NwNt9k3EpgSCkha730oda1vTn0dXanVOQOY6S1fwZwifMCqL2tDL4Oq5GIQ0Dqg4wngvpxJqwSV1wqeYVlrHC/HtHBXnX0/Qc4I59uPbKidr8No41YOd6S7+Gohmhlk7q0UmDNnAe4wK9KVv7gaxhwmPwIUtPMAcP3S5zAHC8sq01SKUefMn5fK501PwxTVqEa3ALcM1r0KG8KK+oYAkCVo4YukjgO0Z6yAFoQ515RerCDvwCnoG5d9LbUCeJWUqG1XWx9Nm2TDjZBYO9Uy/JxX3bSp6VuXf5cAococC0AbkE0A6DrTv3yINdYBU/yLn/487du9Ez//NWjOSXuSzYmMh9aYBmROv9A9utmOe+5HkbFyeYA64L5Cq0zWgI5hlQSWgn0LCMvR9JcKigmgOgkUWgbRvRdUpQMUSG+igVQDBU5z5kxFwjXA2Jkdg7sjXGVyBarh5e7cmCnQQcigLqQxwm0p8EwqkytiPdL/XaedUdZPJ+21t6Ol7qaIymtVxBotZa4CxBNkyPRHAyYCnNgMMpHOmEGwkHhaTUWaz3pXRoW1DoXBuNZwL3URKA8hczP78PPrJ4H7c+gRPznUyRmY0Bk4GoH7hE7Qc3Rnk8D9OXThJhq4q3HPAfcofgMkPF6omhXjDcA62nhpMCwAcZahSHR6U0NYBgrpemEk1dQeaG1LzTubUzO+2PsBcuWwtgsXH5dOQBbRVEOF9BZsCQ9RxAmw0QJSbbXAZBAwvpMGNA+veyTtw0Whj2MMwzir7XbTDUSJhJJ4myIN29FS7TGBQiGAU414Q0VFyEEEanMWzknTYdfHQGx5digVMIu5PTdbyod85z+XdWTMMmBZenX8NQJt3T0y8bv/iz6r8aWzjF1PKw+2p/a716b29dvSAJmCVmQQfQYcdjwlCCpiXktVmgDy8wD9yk+G9ffm99pCorqGaUdnDuMb3uecg/Ni8yFjhTH14nbDhKktosNoKxKTG7v2pXsonuzkfEYssmWfDfVT00tf9qr0ne99LwIZpUM2YhLkVcA4T+fnxej/5xRUptqG2tS47Jg0UlVCEMGZozUqIHtRXlWfGufMi+MItOMa6MASjaBkezNJlZtyjxt/eV36Vxw22loOZfaXMtQGNtb4AjCLLVLmvMthkUsJHqbMmJ4+R0FgI0XCBogQ5EhcFMvkLBfzUi8SqZ//5KcBzG+44Xo62a0dB+0ZYDeYUJYVBdDsIzIjWiX63bVldgJQPYU1V1tB8MHP6uSnT2mgyRNMtd1I9dQH2ON2nra1UGDck1LzgcOpe7AnnXLystRIUIr6nxFkAVj0E9Mmlf3mzt9/m7FRPpTbZNMzRt7i1Qy455o15TTJmeVqtBGLYu91mzZTPMz9pVUngWcJ82TvgEKkPUOej9p9i4xZG6Gt5rzV6uuEMANN5nz6FRQD2NW4j7Hueqm76KD40fuqluzTj6+9ZsKfcJOM+4RP6eQOJ2fgaZmBSeD+tEzrM77TSeD+jF+Cpz6AiQbuW7f3RHGqm8Aik8pkWt4oepJR1G8cQNJrhzJA9WH8sTt6YXtbD+KZvSu1tLdRaEeXSQCFdouz582mJbGt6WenEorvhkjh5+M2cnjLw2nw8H603MoIitM07Aun4aqh48NVV/6cdsR3w+pjvwfQEwyp7c2abiLH0RovACb+77DMIxRBFpVYqIcEghdVMu4GilEr0QjPPXY+TZbq0xhAVSAu/oqOl/6/QDTY2gycB4ssOxxCN79LlOq/bT1gCLD5ndIh5iPs/QRz7gv216p1qr4Lt1KpvvKBVIid0xgpvG6++q0LEJDiSFIocNdW0veEV/748fi3+rliCy1l+TluH+c/BMs7YDtb9m9jKCVC5by/DvBbWVOdDgBaf9GyI92PVWEnAF3gLdBTE33RxS9Jq9espZ5gX6qCsR0B5OaHNp5sBPUIJ0yZkpbTIVWHlSoY95Ip1cJc5ldPEmoBSqrSFDrKFtkcyC6m47UPBloGIRFABZuODIr6h/V4xP+ff/5Uat66GUkJoJUv220JqPUHVS6k4KbCIIDxTJnRlP7mE5+gUv+E8G8v0f+f61DESWq36Y6bt21Pd999TwRb1/7y+rRmzZrQbmdFeJaJ6hRjQJbVG4QDUBRXi9vtcIusBqR9xskrALO9qb+jlbWBPAbWXUvQUoqdR5nfMoB71bQZaW3z/nT7w9sSUveQgJ19xkmpmnU0QkBqjOJa0bM/10Apd4+EQ4zAfLwYNRqWjdeG5PSPWX+E7NrmtPBZpkB5VxEWlN3p1pV3UlCK1IiopAL5EtERoJ31DnBXpqYTjn76uTqUAqRVOvtohzkDu7G5gPdSrM2GKHYe4F7rwFe/taONHgs4BbFervjFJHB/6k/YyVdOzsDRNQOTwP3oup65s5kE7s+h6/p0APcePMRz4OIxwC64GAfuYzB7tuHt13OU9HxLd0fatGNL2rFnBzIWmr7YXIhiy3oKH5umN4XH+/BgF4AcQG8nVNi/YYD+LABGMfr0EsDk7LmL0vKTT4VlzE/34O3+/e99O23dtCHS/aMwhfKnylpwqgwrP+UwAiitBnUSUTojQCyCSa7l2BWA3xrATRWa3rnHzEPuUQ3jDaAVpOsVL8sNMIyCywDtmVmfp5g56hyhJRuXOgTIF6KHd3km7I738j8LKQ0YKvAS7L6fTMIDm1IJbY5LANrq7/pkPy2OBYyVqlfmuEoqxpBw6CMblLTuPfw3ANi1QZKeroI7CzptBlXEvgp0TuHfNtppQOZSzPke0sd9uCvd3nso7SLr0AFGHlQjApBrmjk3LVx4bLr7ttsjIMizmAWP/RKY9eri0XTCjJnpDee+KIDrABr4MWoS8q1tsKEVOvlRAHzjrAWpDMmM/ui6voT/O2DSOc/AYyY1GkZ3rjf2v37zm+lnP/kx15xzQL4k65uv1z4zZo2BlpOOpZhzmEN79g98+FKq6JcB2mX5M8a9AClQIQB+kD4BK/Fxb8XKUMvJ6391c7rzrnujSVK2HjMgHO4+7p+xeC28Vv8/e+cBJ3d1Xf+7ZbbO9qLee0MSCETvYIrpGBuDjbET95LEceKSxHaK7TQnTuwYJ+640nvvCAFCgIR679Jqe9+drf/zvW9+Yk1sJEUjS/J/fnwWSTszv9/73fdm5tzzzj0XqQme67Dk2IBedslFtkMJxdoVy70xV7HcZkq1M1Ms8N4nK0tqIIaNn2hb6tpt0fJ1Wsu56jY7zBbMmy7vfBI6PhhCYkCy5/0N0NwD0JNAHIcdl8skde+R2wjdTTn8pclkrY/EBltHrS/ih+1js0D268vfEPPepi7ASp00PhIpdnqQzIT70i4DXWEpWEV+JEDfqfFTbDtxeIVNHaYW2kqs2+TChJNMk2RpTUqG49pdwCr1jgfTUplj6CM+PdR0BFIagTRwT2k4j5qTpYH7UTMV+x9IqoH7hq1t+rIP7G4Ap+FwAA9scVAibTtgVP7XdH1sbGmwmuYGda1sVefQhGQQ6lYKGJL/eK3azdeL7R1sr5VERI8JTBYJPOQKOMHAx+SYUVRabSecdKZ0zuW2R01J7r37Dnv0ofusWZ1Re6X1RceOTzXuJVjixXSOiG10HbEGS8FpjqQYpZJ25AvMjpEEY8SwCiULDVYltj1fEglcVQBV0Ojo9/2O+Lurq9Em83sJIpxJD89Dpx0lLI7vBeDQUaM1d/YdvTO6eIHTfPmul9R12u5nX7FMOcp0ygM8Disu+Q5x6hD72SsgCXtKLBkLln9dADg0MMgudBE5q7ttYh7FqdpZKBZ4owNrpp4/qEpywBsWh+je+2jgI9Z7u+w035BJ5lMte2yvXH0A74N6bZ483S+6+FJ78YXF1tHaofmRJEPgPk/AvUAgvkpgbuHM2Ta6olJdZEvcox1gSvdYv0E5q5RUj7VCzZH7iQP6aTqFZzpSI9+RCXaHSGKohN+irqlfkDd2zZ6dAu9R4bESFGRAmqNBgd08JV4xFagev+Ak+9inPm0TJk/SueHiVWCsHYEsnTNX49u0cYO9vnSJA3SKoR9/6jl75tnFKnBmpyPo2hmny598rkLy5Y850qb4s8tOXjDfTj/5FJ1voz3y8KM+9nyto0oV3laUyphTr2uSPWZR+TCrV5de3GWUbdjsmTNsxtSxShaRNFGYiuSF3YxwzYg153pDGXd+T2OlCLg7kEfrL30XjT761QELdxoKqwHwNAYZVNLaJWlOnXoT0EtBKZvmS2w6SSY7PErGCrRL4C2lkBXhLEPNg6QwCcWZ2oULTz7Zzps/H92S1cnZZ0/tblmY7bY9ajrWo+sXiXG/56E3u4Du/xPmwJ6RlsocWJzSz0pH4EhHIA3cj/QMHJ7rp4H74YnrYTlrqoH7JrnKtIs1xgLJ9dQA3eQBSMUHuw+3D7biHbx3ShbTZHVNDba3uUba9nrbs22rNdfUiC1vtzLZLg4rLxMwlL5YUpa4ADiAuZNmSZXDLTNebqMnz7HJM+YJYmXaunWr7bZf/tTWrVxmzWq21KGiVrq0YpcISEVugduN+6Yj6RAQzKPjpcB9Yb70vWOniuEvt6myxLvsiosEijrV1GCN1dXVuKe28+R4ySv5cAsnB/IBeHpTJaQfSSlDzC0Mk3plJ8RDLBzcIw1Bt61zyTVeOwcDVkrt4qsbrfXVdZYp/9Um7TAkJM0Yr/ssobBWuuVGJTftAlVQy0ge2gTmhdfk3a2iXnYqBNYpSI2L7S0UKJOTpEAjDDh5h+YEdh5QLrbVNdUCyjD5ewe6bW9xjj2XaLIXW/ZagwpWu9FIi5WfpHbuefpzhVql4/KSlUtBY4YVSUoE+z92+HA7/7RTbJj01FFy5vppALF09oUVo6S1rhaoD17uDt6VOLh9JJW9LhcKGu4eMfeA95/88Md2222/FH5s01m0g0ARsjPtYugVt2z+LuA+ddoM+6svf1UFoFXuXIPFI+Ad4F6vxG3TpnVWt0fWmsxJf7Y99/xSe+rZRbJMpIQ2WXpAuuPAXSvIa2eDlCUoabQDpCBed9WVNlKFsNu277K7739QYBe/fnWm1RgqywTc9bp6WW4NSnaCbw1+9fmK2bx5x9mEcdViyqV+p7hX1p19mnjkS55oJOUwkfSlRyAcm8tI2x4SXRIatcGFdYep17wMqoYgSHvoxMr7KliNJeTZ3yPXoA4ViO/VeDp0vVhhiRI8pZZKPHFswvGIOgUKeJHJeOGprlsqUH7jOy+3c+bOt341b+pS7OsaapVA7ZXcaIvtVByRnD2srp6pPtLAPdURTZ8vHYHDE4E0cD88cT3SZ00D9yM9Awdx/ZQD963tAuLuSr5Pe72vwyMFdAK8btMn5hEnjC55ind2t8oyT107d22yLetftTy5b5SKkSyW3CEuoEenVZriFAl8A3IpwusFGBaXW9mYSTb1uIWWV1bpVnjPL3rK7r79V2rks1VNbyQXkMQECQkgCQ/5mJh6mvfAjiOBRtuLLAf7SDp+Thg9xUaMGGnzj59jl11+sZWWxfWYQG1tjZov1FmbOkh26zxILXDcoAiSEdH8yBMVgHlS8w7uQ6PtFn4AQ3/8TVY3kbT4i4n9LRJLXtzSY02Pv2IZavaQnQTpTUpqquXOMqaoQjEReBd4a9R9tSrhcV2HDhh4DiwMkQ3FxbIW6B6z6dSKFSRWliQJzAnOJRoYjaw8jyDv0OsaxLhvHuiwXWKPn2/cbet6Oq0H33LdXaGKMCdMnubMa7N2IKjqxTorX7sB+ZJXxKXtvvjcs2zamLHutEIyE+z20coroSgdYflxNffBfUUJQa5ey3yGwmUB8SRYhkEmGUpI579uzXr7znf+Q65Ay5SwtDnCjuFD7haNOZLQaE6VcJVXVttn/+LzduLCk72GIabECZ17q9bTqlXLlLg1+m4GR39/lj276BV7+LGnnL3ncHLdC44ZrlIN93tkDoOUCZ39cO243HDdtf7vXbtq7J77H1JthnZxvF6AotZQw0BB7yDuPRpHluYqrnqMU05ZYCPVsEPFCu6nDyvuEiaXvgDAXWXlB4z2UG/2oUWoPLdfSVMojGYNBTvHpOrG74TOqCRz1IZ0yU3n0aefs2bFMlNxypAcrE+MP81EcjRn7vak12CFya4HrkbZGvNV559np86apvWjVlFag21tLYpli8C7+iGIda/dW2O/uu+eMOAUHmngnsJgpk+VjsBhjEAauB/G4B7BU6eB+xEM/sFeOtXAHR93XGWCbV0oonNmN6nndaYa8C7gjlwmIYDY2dkmQKwC1frt1lqz0WKdzQ7ekcYAwnJhxcU456sIUBJ4gRA5YEjC0RMvtZkLz7BRU+dYu8AQzjOPPnKfPfHoAy6TGRC4hlEGvAISAUXZYnpJHNASwwjDbiJ7YTeAtvfjRk21eXPnSYIx184442S5pRS7UwkACSlH8M2WD70Y+gFcTzBJ0VibVGC7du1aB/AZaN9R0aA/dqcQPQ+pEJppYL77cgu0oVcGQMo2sFygsn/DbhtYst4K5AXer+SguU8uL2LckYYMyy22UQWlYngL/Jwwn66L1vMA397ISD8UscLiFiheyEkAoIAzsgpqC/rZdQD86Xc8FhPIxClGCnBbo+6erw+02/aSXHujQwmKdjdwJsmSpGLcuImaB/mS79khgCnWHdZcBaK5YpzlV2NnnLTATj/+eDHisovUOQfF7LsnuRISgHthcbVAe7F3lMuTFAlJDWw7wD0w7iR6vIa4ZdiuHTvtVtUpPPXko3IdanAPWuQuxC7IZVQTIKlKrgomzzz7XPvc57/gdpPovXMFUru1pl5/9WXdL/FTPGl6pYTm2ReW2v2PPCmpTJJxd5074BXgHkC025ciLcGqU3N74oJ5ds4Zp3mh6patO+0+aby7aF6BTz/7P/Qp4OV0CiNx0W+JTbUSnjPPWCgmW5IUSZxwkaG+AbDOWgr3G+wdw9oI9o/Blz3o3yNbSOomYOk5OwkgVpbuwU4MHXQrGZIkKitHja5yimzxy0tt2ao3rEvXxSYUXXs29QeKXVwMfGGhfPWV5LRpB8f17vohmT59/nE2a9Qo2X3Sl5fzaz4VHFx+6hsalPx221f++R8P9mNmv89PA/f9hij9hHQEjooIpIH7UTENKR9EGrinPKSH74SpBu7bdyXkJa3GOQIdbN1HEoAIvPufAGoBOzp3AZw7O9rEjrdYQlKZtpoNltEmn+3eDhnriSFHTiEgGMcDXECiILdQHuTa3te/4uOm2IKz32EZhWXWrCLE7bt32BOP3W9PPf6Q9aj5EuCLcQAkAbPdAtwARdjWHjp16nwAOhj3Yrme9CT6bfL4WXbmWWfbnDnTbfosZDMC7khDhMlc367DCVIHaF5qKr0w2nfZWKqQb6Os+LZIV52QNz3lrohlfMcBoOWWjSGZcRcQGE/s+VSEWtIsT/XFKyxPbYjzsa8U2G/PELuuOLR3tHsX1BEw7wLvgmburBKxwiQmAMdejaFRQL8TWQk6dgF3/OQxs8Fa0Tu64iyTlOrwGF727Dx0CjxvE+P+Yne9vSZbyM0afKeAnTQxkl8ocagabtPEum/ZskWxbtbvJe8RoM/XDsaAdNYnzz3Ozl54orq3CgTCBgPAGZcY98KSERYvGy7AXhQY9/xgx4kjDlaWbwL34MQDaG2oq3dnoPvuvUMdO/e6xAPJE0kKBcHsIDB/2SQokjj9xRe+aOeff4E3N6JIdeUby+QFX6NI8RoYdwo0c+yxZ16wBx99WvFltyTsQgC03V9fwYE592JVB9jo0gfs2msutwljRrtsZuWq9fbIk894sTBFynRaHVRjgAzuG/DPa3UuuutOnjjGTjt1gXZCFAyvZcBNKLyX6QrrLZeGAHd2QiJrRwqOIx/3CLyHZIOkgpSTJJK9JzrfaRV6zwOqToutsbXPlsivvnugU+x/WJtYbXrRrd47cSw6q0Z6krenYZcVFhUpoRLo12PTVTcyfcRoSa7UZ0HvoVJZYFZLQoPNaKN2m+pq99hXv/nNlH8gpYF7ykOaPmE6AoclAmngfljCesRPmgbuR3wKDnwAKQfuOwRAWxMuQRnqrEKhX6TXFWpyprhLnR47pdFulfSjU50yuwXcO3ZvsD6BiViiVUWWyZa9YhULJMeIUVwnRrFHkoAOFT3OOPU8Gy1te48AWUNrk/TMG+3B+2+3FUtfcvu+LskEYCcpdqWADykCyCwhAA9wB/QBfspUWDlWVpI7t+0U2JphJ6sI8cyzT7dp06Y4aAfQwbjj6AJ4DwWtSTkFNo8gdKdRA9iq3b3Llr78krq1tiV91pmPUAQL1HLwpT/RnCNyKaDp0vrd1rFoheXUtFg2bKue2a2ntapBUosSG7zvC0X9D88qsOGyWKTwNBTJ0uVUwNMlMRQh6r7lxtKFJto7xOrQPfbp3gHwSmFcGsGB2wz+4zH9u1uJxR5JKVZmdtgjjdttY16mtbmne5AmxSSjOPGEhVZbs9fqVUis1EJgUV1cy5CB9Ni8aVPtvFNOdreVAWILi8wYBdwLykZZcfkIAXYVAAu443eOu4zLPZDzeH1AiB2MNEC0XY2nHnzgAXvyqUds984t1irQ6H0BuFd2K5gDdl90zwXS2k+aNMm+8PnP28zpU3335o03XvdiXKF9MfhaBxpNn3Thjzy1yJ547gXt9Oh3igcJALw5OyKw7sTT5U5Mp2JeJjeh9773WncYwnv9+cVL7AWx2d00xFIyhV58UFakxGJACQLJEEXOjPFkMfXzjpumNRCkOliWujRJEeUqUWFq1OeA4ul9WncaKrGrokQX0E1DMe/OS0Kh7SLdjWRgMPhZWs8JrQ81qlLCUtOk91R/rm1VYWmWQHuW7kE5he8W9Eg+Qz1DhnZJCuKVVq8aitwyFTDL552VUSlbz6kjJ1iFkrUcgf6GPZvVNKrDd1Mq5d/OOtyrZOhzX/7bA/+AOcBnpoH7AQYq/bR0BI5wBNLA/QhPwGG6fBq4H6bAHo7Tphq4b9qsgrguIGpwydhnZ5cssqMIFL9uWHd04gmBVgoSe9C6N+22tl0brbt2i+V0t4j1k7QFv3UxgTkqTKWrKm4sfbFCi4+caPPPu9T6C8qsQ1v87dryX79ulf38J9+3vWraBHBMiBVFy56Do4wAHCw04L1L2l1AkGCgj3P0mHFykBlhO7busOPnneTM7cKTT7SKijIssIMGO9yRg02o9qjkNtjzBd26N2VyiNhvG9attTeWvSZw1eVyA7f8g9rWka3CUZxFeG6WmPWiTo3z5bWWqcLUWGung7oexa5Tjwl+C4j3WlOiTWMesCrJeYaJuS5WsoJPeRgXdyKWV4ARd3dsIuVf4np4wCAMLYWIeIAD3INbSmg+5Tpn/a5LXuVNYobX9rXaiuw+W9TZaPUqQB2QRKVbGvEsFVtOnjRdziN58givU1OeLr9OYXGh/L1zbN7UqXa+gDsRRSaeKfCO1eBghoB75WgBdzHuksrkyrEGjTvAncfdnccdZYhNaBAFs95U32RPPvGYrBuf1S7GSmuVJSFAltcB3pGTkISxxnIlH0KyM0+s/0033qC/ZwnoN/lY3EM/KVXqV8zue/hpe1bgmzoFd/3RVemTitwk8pNnnZCL0bV16tQJdsVlF7vFJH6UDz32pC1dtspkAOQFr2j5s5DuIEnSNgMa82xqDTTGC88/20aPKlfSQ7RJXJlZkLvuw5n6kIAA3J1pd1kZ8pggg6KGIrjLULBKB9kgraHAeFDPC+4yJCTa7dFY23Xq5m7NV0bctqs7bEJrRi2XtONEpYJ2lmTPScLRr5gXCaT3aVzd2e1WObxSu15mZ591nQ00dlrd2mW+81WS02Mnzp1mJ86Z7Yl2fZ2A7wAAIABJREFUs6w6G1vq7eOf/cuUfxSlgXvKQ5o+YToChyUCaeB+WMJ6xE+aBu5HfAoOfACpBu4rV9ZZq1xlIobdwXsSxANCAB+hSRG6axXkSYbR1qqCVgGCTjHuXdK5d9dtttyeZsvu6XLLQooSswT20OLC4A5IwzteBamTTzzTuuQT3ibJDc40zz33hD18311qkNOkWkAx+gI+yGwycPOgMFD/9dL8SeMAgPcLPOMuM3PGLBU85tvePXV2wTkX2kUXXWyTp05yLTbFirwekBp5aTs89/OFbpsw2UE/I9AqlpoOsF3dHfbS4udt7+6dlGg6QEZvj6MNgNWbMyGJFpNaXNtinc++bkWSyWQrHhS0Arh7XTstkKr7a1V31w79wLRXSC5UkVfohZFo83Ei4U88zukCCvAc0Lhh331oDozDPTjYTFZD8hjjh13G87tV0pw90oNvjmfbwypQrdEDCUlUSAIyNO7ikkqbpVitU1JC4kMShAd+VVW5LVA329PmzXXvdJjuTOYZ5x6B5XhVsIPMRSpTKBtKJQPoq/fFwpcrxbKMV7GTp3hrU6s99dST9qjqFbZsWqN1I+Aq9tg16LDG+i90HJWERjs4eJCXiRU+5eSTbOy40do5GefFoBnEAMZbL0yInb797odtybIVYtyR0LjvTfCcj6o8fYdByZ7vrvRK6nKidOoqfNWVEh0Ju//hJ+z1VWu1E6GdAr0+xvx78yOkSzD2eMlnWalsIq+47CJJTegWG5p+9YopJ/kiyUM244ZESeDuGvd9dSCBae/qUkdfCroB8Yq1P0cAHnekHnz9mTclbwmNk7VSq9qS3NLR1p1ZYi09A7Z56yb1O2hSwtGo3ZVuyau0NuhfkIfGvUL69x6bMGesnXnembZmwy4lM2OsdCDbyjprbKB1q1UXDtrMyaOsqqhUbH2vCqJ7JMOptw9+4pMH/gFzgM9MA/cDDFT6aekIHOEIHOvAnfBdffXVBx3F6XJXmzFjxkG/7lh5QRq4HyszpXGmGriv3dDirjIRIPHiVMAlLLvACO4usJKdAiWdkkO4w4ZAQUL2c93t9QLd6hq6a41ldNUK1Aq4AywFhHIoRIRRFmvYLwA4ae6pNmzGfBtUoV2rGPSdu7faL3/5I9uyQaBS8hs05t0CynliYvvFJsNkOvBhPDCdiA2E3eKSWUyTpWCzOk1SnHr9Ne+1hQtPkQSkRLIO0e0gRTGpvB7W2gsJXbkeGPZQigj5K015vkCR/oG8RiS/rV61wla/sdyLN9GhO8Pr9iP+Qum/ZQGJO8qq7dayeJnl1be43IbiXfThsKmYG5Lg4NXeIdlMj8AtEpdyyU6KVSyK1n1AjLgXMgrQIVPxzp+ieRk6Uo7gLS9GFyAL2oucSQQ4s5PAXfWg1iGg3qhxr8npswfqd1mdEpYeoVGAO7UB2Vl5dsqpp9uO7Ttc3tQvEEqhamV5qZ1xwgl20uxZSrScW1bIXMeCT6WVDJ9gBSXycY/hvy8bSD0pBtDFW9517qQQRJT7xkK8R9799fb8c8/aPffebjW7t2v8NKDS2LWGqHsggHRfnTZlhpxn1rlTCl780yWVKZYme4F81yvlCDSoZEfdobwpVKv81X95+wO2av0mL8SEZXeNO3EmDlQUK1Y0RsIpBtvKiy8+z46fP0s7CALI2hm5+/5HbLmu1ye5FvITpE5YUPJautISJ9b4cDUxuubKSwXYVaiMnT1FwABzrUVyBKUuQfYCcPfdB5owBUadteZJpt4zkTUk9SIB2NNNVtIYGovxvtLcJ3TOPiUGtR26j4Lh1jEQF/OeITvINpfLDPTuskSbdqFMXXSVrOaXVVuZrDNppjR56hQbOXqYxpVnW3cpEenosctOmm6jS3SuRKNYeiZESURHvxeAN8lV6MYP35zyT7g0cE95SNMnTEfgsETgDwG4/18CA9i/6qqr/i8vPSZekwbux8Q0hUGmGriv3ySHGAF3wBhb/A7Kkgw7rCa/o/spjCFOG7DEAJhe6XjbWutssKvJtq172bqatlmWGsNQkArrTrObmF6fKQYXqcyY2SfZyNkLLLO41NrE0C564Wm76+5fqdmSAKWs+rrUkRWbw5hsByNgCziEJQ4t5XGZkUxG2vYq+aQ31DfavDkn2DVXvEvyhjEC34LEaLwFilxC4V6OgF4cZvD4DoATxtbBr8AkBaWFRQLTeaEodW/NDlv0zJPO+OaIYXY9tFv5CZThh65zVrRJ8vD8CutYvdFylcB4kSRAmSJNnFm4JMyqQFO74tGumAHA47pIqXYJSqQ9R4CBnWVCsU2IwYdpZ5cD//ZcZRAO3PVvZ+C5vs98smMoVpFYzQtddinpqFWjoNU5/fZgw25rED5OIAXCAcWLSHNs1sw5ViJf/ZUrV8heEFvDXqsoKbELTz/NFkpSgfUiDigAd1xlMuXdXimLzRwxvJkC/thIxhRXnG5CE6zgex8Bd/B+R7uaCNXU2aJFz9kDD9xjdXt3uN68T+emqJVMZoQKKLvkxnP8/JM0X+Ps3nvvt2li/UvLy1XMq0ZIJQWSPc22imI530jyw5xv277X7rjzQdu8oyY4wDC+pMbdWXz9gwJP3xARs10m4H/lVe+0yeNG+a5JT2e/3XHPQ7Zs5XpB4FAkS+xjSGR4PU219EyaHE2eNN4uu/R8LyKlU21wNSIFQrKk5yKb8Q66rKc3O+16LQbFxcSEXRLYdneZEZgX6MahqE81Gl2dCSU4Sn7V66BTQL5VBc1NXdkC7QX6UbfUzFKx8NKylxWo+22GdiIm2YZVr9marbusbMR4e590+8uXvmp3/PJOG67dgWr1LigqHmbnnnKKzR0/UmBdPQRUJJ6pmOdl5Fm3gHsr3Y6VPF7+ntR/eaWB+zH0pZEe6v/XEUgD9z/M6U8D92NoXlMN3DdI4+6MezIGsIIROOFPGERXFdMEiYI6/duLVKWfbVOBafOe7Va/bYV1NUrnLhCaJcCKHCGPxkbu8iE/drHuFeOn2+zTz7ec0kqrUaOl2+/6hb3+2osCOOoC2SZPdUkhMuV6IvgYbBsB7M54BkAZA11LqzJ27AQB3HxLaAxXXX6NnSp7SRw2smlQBNz1wsnQTTOS+PCnF4Uil/DH6UYq2zxp8ClghXHPlQf92tXL7aH77xYITHixIs+MCUh7ESQt6BWKqhYx6MuVpNSLHaWYlrFK+++e3+jmObv+3i+ZRbdi0a0Y0C0VLr5QsqESue0UKpZAQGz/EgA/bAbRvQv85+gxEguKL/kdbi+hiy0Nh5gRurYyJZKS0EQo1m9r8gftYcmWap1xB+ID3KHSc6wwXmannnqqvfrqK2oEJX91/TquBOJ0Me7nn4qkREkHxDXX09zH8ots+LjpshssQYDibHlMQDpbEhx2Xiio9fF43UCwCe3QWgC4v/baUrv7rtvlZCLgzq6JwDSSoCK5oEyfPkM+4wK0UsF89KOfsgfVzZQmXnlikZu0jpDkVJWX2AlzZop5L3KpyuvSpt8l4N0mF5+QVIbdgSz35WSDACmLYqYi4D5p+KdOHW9XXnmJCjPVWEprpi8xaHfc/aC9tmKd6g/wtEGa5AY7nsjFtGMDmKeI+vTTZI952kne7RTGnXSM9cc6cVmOrsk6jKwgg+wnFKeyO+VdUZM2qq5rZ768nIHzaF60y9Shug5+WuU61KJktV59AFp7kDap90BWifUovsMnDbez3rHAxk2sVC1CkW2t77K6rphN1e9rdzfa1tUbbJLiOau6xEaKZS9R3NDQ96nmhJ0KdnEGJbvp1vujTddoVxH5pe++JuWfcGngnvKQpk+YjsBhicCxBtwPSxD+AE+aBu7H0KSmGrjDuHd2B7cTjgi4O8B15OEw3gtTe3ravUFSR7uYZEkvOlpbZQlZb+21G61RcplstZrPdPcOsccwwzDcYjUTAu+ZRVV2/DmXWPX4ybZ6/RoB95/bth0b5N+t7pVy28iE0ZRkwTtueuMbQFEo+qMBUyZuJ5KbTJww1ZobWuS5Pdwuv+wqmz51tneVhGV3TbgSBv4MTHvQVnMAOClCdD92acOxOQR7UXgZy+pXt84d9tjD99rO7RsFngPwD/2SArvshaHSOfftbba+DTUWF7VNE6a4xp0rsJSHZh1UKnaVjpm8olegrQevdgoY6XqpfxdoJ6KUBlXO9urpMMMCfWj5ce/x4lPGqYs7+HYGP+nKElQ4zjxz9GiczbEBW1+QYY+11Vut7q1b95ahnwHd3IDiniHpyymnnGotNMxyT3eNVbKR6ePH2RUXXiDgV+BadJIF5jxHMR45QUx8lmQrSpRIWADumaoDgD0PXu6hAVIA7gKJNJ+qa7QN69fZL375U0lltvquCWCVeBdKEnP22WdJGlNsy15fYVdf826rUtOsNjWleuypJ2zD9k1i+CWdkZf6RP3+NBUaU8i79JVl9tryNdrxkYZejYW6uzoFxmmkhN4e8I5Np1IPYqvrnLJwvl1yyflyJdLjilGnpDa33/mALVm+Wvrw4HCDI4/vBKkINzcnrvWihCSzz6677p02U913mTvWr886EpzkLgPq+rAeQ2fdUKAaebez85LUvGuu2U3xBM4TNrYDlFR6l1Q1yZJPfbMcd2pkn7mrttYa2tQ1lbpbAfdBJacZBWrINazYJkgSM2PWiVY0epptalaM1UW2X/OdHeu1cZJcTdZ8TCzosqpcJRpKNIkXBbwsDQpTexVbCpJb1K/gkve8N+WfcGngnvKQpk+YjsBhiUAauB+WsB7xk6aB+xGfggMfQKqB+4YtHQIS8oxOMu0w644NXR9OsyK82wVYvLmMAALFqxJYo+ftbJWXe5vcQ1Qct10dVHulpx0QeOe5dOSkSydATxy1tctzZs6p59rUecfb088/Y488dp+kKTuVBMhGUtrnLAHzhFAH3u3oqWnMA4PpyYPYzpjAyng1FSoqKrMmFYfOlATknLPPs1GjxrqvO7Qx2uPAdgZduKMvl5rAuANCKW7VY9Ka5ObhJiL2WQ4rLfV77NknHpKfu4oqpbHGAx6QmgHbCnPqgDpLjjGZtn3XHtuzebcNyvu+sC/TSsTCl+r31QJdlXpNsa6XB3qC8aV5lTTx3WqCk8Ta8nfPEHDPswLdc2DWRfICgTXuhJIjhg7AdLtCCi9pApTUVWP1yHNhcLnLbiUobXIgwQryGdlx1os57tAOhvugS94yQHIgucvo0WNsrPy+t8u9pzPRIWA5aKMqKuyqi95ho6Tt9noCXYMY5ct3fszE2XpdgcafLODUbgTdXn3XwrunBpAfHFcEkNUBt72l1bZu3WJ333mbbD5XO9ve1a5mSsldi3e96zqbMH6SrVm7zirUPfXdN9xgqzesslt+9GPbumebNP5KhFTAW6yf42bOtFEC8KtWqkFWF7aYMXchamxssLrdNapvaHIZi5aMW2WS3NGx99KLzrMzTj9JwLVTzb9y5GzTYY8/9YItVgLQghMQAB/WXa/Jk01phnaC0O/HC7Pt4x+5ycol14G5Z7IA9ywfrxWgYFpzi+bdQbnXPgTf+ODEJF08j2tMvchrPOlE4oXHkM6jAlKsKUOxNK5M6nCqHgJ1TfXW0NxktY0t1iwJVpvkNB28z7iedj6qR06xvGGTLbN6vOVXTbBEvqwgyzKsSoumvK3d5ldm27xRRUocqT3p03sHSRcONmLeNc8JvV+79Lxzr3rXgX/AHOAz08D9AAOVflo6Akc4AmngfoQn4DBdPg3cD1NgD8dpUw3cN8nHPSpOxf6wV5KVN51kgrwE1jRYKIp5l/MLel2kMgl1u0x0ymGlWe3VN6+y1r3bhRn1+y5JMgQO8wX2AEl9vWo6Eyu1OWeeZ2OmTbN7HrjXlrz8gljavclr0XQG/TUuLzGx+pKqKHgARRIH9/4WW3vcnPm6LtfvFUA7WxXjs62yukoa5QK3HQSYe9KB6tx18Ti1CEhpLM64exIh8CbQnqOulIX58psXcHvi/jts9bIlAoGAsMCW4p+dIya/V/p+5Cuw37orWykLyh17G6xYAHdQOuUBFdWa4hDTmIsVu3Ew1gK9w9TxNY7YHX9vHEWkN87UOFR7aCLJdV01W0KugZOLM7zIT3QdwKBug3H2IwVBx422WyxzSEooMZAXuH7XJoCuPQ/bUpBpi7oF3OmcCtOr8WSIJR+UzAXP8qKSMpeq7Nyz0/3hAeplxXE7Y8HxNnHUcHepydZOQJZA/oiR423kmCl6bZ5bKA5qN4E5zJctJLsZzjTTaVYAPvj8D7hUpkd1C3U1NfbowyomXbVcMSfNGXSP+nYB+KuuvNYWnLhQcxW3rdu32SVXXGYvLV1i3/r2f1hTW6MD9wI1ZsoT616mOogSjZnuu4UqkB1U8tMprTbgtEfse5MKk3eqeVdLi7rtkuDofpDXvP8919nEMSM0Pu0g6PfNAq3PLX7FNm7ZKXa/R1Kd4EyDhp0kr6x6hGxFh9m0SeNsnpp35cSYr+7Q6RZvfs0fawqfd3ZxSBJIXN3TnzoJ1pySO29chXuMuzChbQ/vISRWzB0TSsfbhNZI5Ebj1pIkbdQ68J7S7kS75C21Le1Wo46nG7ft0JglwSoZbrmVY9W0rMpiks7EJOvKV3Kcr9qQm68816aNLJdzEZIkOvGq3kC7EsSJHQ/qJ7q0Ps+89J0p/yhKA/eUhzR9wnQEDksE0sD9sIT1iJ80DdyP+BQc+ABSDdzvvP8Fbb/HrbS03J0+YgJwAPTI+g72Eb1yYBFpQiNph8Bct1xm2tqarLFWbia7t9mWdSv052arULFnlp7fKyCC3R7Me6bcqXMLKu34sy+w7NISAfd7bMPaNXKlaQ8SEjHFzlCiABHa6adjKpIRGhJ5tadcWSqrbM7sebZzR61NnTJTHuALrFpe7mUqvMyVDSQAi2Y60KQuF3CmmmQAIKWkQygJtxt0EDmF0poX5VtpPMcWy5Jy8dOPWo/AY6eYWtfJw7ILrOfk5UvSovMiv9H5awSCXlu/2brERMeks4e9RYlOMSvFkRl6vEDgsFiEd4nGUKzXlFCUKrmKVNuqARhwNr4Qy0xYXf3Qnj5T4BdNNg2CfIfAsxbQNHqdsPuB3zv3QBLSo+f06KFesept0rivzeixZ2UjuEfj7NFuxYDcfSiIdPmTwHiWdPWTZYvVLC15QhIKdkHylbBMlQ3jCHWadekIFp4qapw39yR1oJ1v2epM26dr9Ah0U6QL4x6PFwbg7nKRIEEizmi8kU011tfZ+rWrbekSNbNSwWlVZbmcYdpd2876uu7d19ukKZNt4+ZtNkl+6+3d7fZXf/PXtl6NuGKSLOUKtMdU55Cna1eWV2pXQjIkNSHK1XViNPRSYjKg2PfJ0LxDr91Vu932qDNoQmD1vDNPs/PPOl1F0SQWWktKGvbKW/6ZRS/Zzpp6y5azUbaSkWK5EpXKxWa4EpZiFXhW6adcSYnMH3WfFF9LS+/rkDWA1EuxcewNw56UfyHT0VxFVp3UcnghtYAy/Q44AdIZYuPWk14TQLyC61DE2LNOSQRwFfJdFhpy8Sydv52C3+YWB/JNnSp0VvI7SBKttVKqXaLZk8bYvOmq91ATrlxE+Tp6NOfB5UbrXsx/u2JPH4YzL730wD9gDvCZqQTuJDStWj+VlZW2e/duGz5cyWRSukes6uvrrbmZvgADSuhK/PFUHBs2bLAf/OAH9o1vfCMVpzti5/je976n+o6pds455xyxMfwhXbixsdH+6Z/+6ZhfF9GcpIH7H9LqfPNe0sD9GJrXVAP3933os3LvqLGRkiYMHznKyssr/MvR2U8xzoDhwAriitEtWYQ6p9JKXU19Gupr1ZlzpzXs3W2tanPfLzBVFhdQLSq0AoGsXPl/w3zmCjwWFVfb5OOOt05Blyefe1IAfAfN3x3cgGlcP8w8oFkGdAtwA2ZyBLYyJSsZM3a8nEnG6NqdduopZ8mZZLxAe4XOG5fcgc6eMOqhcBKpjDfF0bh7xTw6+44biRdsyp5QSLBYGve9O7bYIw/dZe3NddLN77Udtbv9+rnuPw9bHXzfB4TcMsSgy6jD1svlI1u+9Eh7KJKEEc+ShGFAbH0/BZRidvMELmX2oi6Wep3+XaC/V9C6XkmPmtELyMtjXdcpEmsdp+ulgBY4PSbUluOAENwY7XKEBkkUrrpFpecVeJz3WweNfITlNuUM2PNy99miMXTKEhOwNiAwjfsMlo79is3oSQJ5Ar+1Arq5CkCh2PjpE8ZadUnckytY/GztFJx00hk2ddocyykqlq5dQFkFjn6+pPSoULsbxXI1iWRUJHPMXXdnp5jwennr75LWfa1t3rhRCdZUT/bwed+jDq5nnX22nbTwRPQnVlZZbLUN9fa5v/yirRTYZ4JIlGJad4NyeamUvecw/btIuxr5FADrZrJlFVqonY6s7GJp1gdkoahdhsY9AtZ99q6rrpDUJscLS93dRfezSaz1sy+8bM3tYrrVuTdfWvtyFUdXDx/mPyXFJVoHsPoqPBZozxzsUoy128POTahu9t2GHM0R5due/CWtOgOTzk4FEqyQxpAsAd4B8ZwDm8lIguagHaY/+X7iPJE/v0uhSCrpQeDFsOG6nkBqHfbpMZpRZauomAJhHIBIjnPpV0BdBYkBNQ0u2wmyKzzlu7q0E3IMAPeXX37Z/uu//ssAoGeccYY99NBD6jVQJWlUo33xi1+0119/XXKv0f4pHQH773//+2q4VnFIn9x79uyxJ5980m688cZDOg8vfkBdgydMmGCzZs065HMd7Ak+8YlPqHv0yfa+973vYF961D//ueee88/x32dSQsJ7zz33pGRdHA0BTgP3o2EWUj+GNHBPfUwP2xlTDdyvv+mTtvjFV13Hi3c4YCPSMQMyAsOKfWHQ8sKu9ki20CspRK80tGiZYcgBEoMw5QINuQIXwkIqShTTLllKebzExkqCUVQ2zLoEal5evlTOI7WSi+TILURyAAEU9MN4k7s1Igy0IhjjPLJPzJP8ZPacuV7kV1JcIUvBhfrSHm5xgct4PF+uMGjkAZ7J7pZJzTjgivG6HtpBGG3uZb/YLyaytdFeevoJJR+79MXQbbuUfGzZrb8LqOeIfYZ0RRPt8iClFBnyM8/MjUvG0KxHdF9yJCHTcJ9vsdf9WL1QHCtGPG8wBjHqP9xLvq5bIBDcLzvAAQHcHMW5slDdZDXmmO4/U4WLSk/0ugyL6x5K1Vm0hG6ZAm15FIzCzgv0S2oumj24q5DkACYpbN2hYtSlfe22clCyp+J8aaUlK5H8Ag/1TIH0QTHxJWIzx0+cYJsEqAHqFQLs555+so2rrgzNpgCU0mJPmTJLCdx4MdwFKlQVcBZ4bqit1+MByLIGiCPe6/kC2BSu9ilBQb7UrnqHvTW7rKGu1vZIiz6ieqSkNyOtQQB9l2JbWVmhZktjJMUZ7Y2vXpdn/j98/Ru2bdcO3+3JoIuprtun5KOkMN/GinkfozVSqDnMGJCERUPIyS0S8C9REWehNfZJQ5/VazOmT7QxAuIEPABer/NVkrXdgXuHdPLZimlpaYUVF5W4xr6yapgVC8gXi20vRDaV1ad5Z3eGegTqIMS046ak2Hgn32C2lGSCg10ka4s/+elnjIpRl9h/ADfAPF9JDudCF8/9scZ9n8JD+aYffijJAKSHGoYcJVW5vB95HzgoD026MvU7XuuNxLQ2YPyRxQQXpd9sCNWpdYb9JOc445KLUv55lErG/bXXXrPvfve79u1vf1tFzGc7cC8rK7P3v//9kkO1yDr03n3jh53Hn5ndF8DV0CPayfhdN/vWx4d2wj2YAEVF+1HiRaJ00UUX2ec+9zk777zzQuKXPN763IO5ztvdx1D3r09+8pP/C7gfjuseyD3t77pv9/hbH+PfH/vYx2zevHn24Q9/+H/FNYr/gcT0YK7L+Yjv0Hnkd6m8t7euW/9Y8F251B9p4J76mB4NZ0wD96NhFg5wDCkH7u//uC1Zuiyw0gIH+wpCkx9UwZ9av08y2GjdcfPAiSQhPTCWfDiPABTxIe8RQ+tKD6QuAnUZmT02qlwyl8kz1TFUW/4C0au3rJemV57vgEU5yuASQqdJHFgAZ14o6RpiWtvHrLSsUlvBswSKetU1da5N1bkAYXkClfli+PPEhgOuAPpRIynsAwFN/JmQnzo8PGxsfx96bLHTsn5c8cqLYve7pB0WE60iwc3appdYQuCPNj3htSQSPWidBRQTYtLrmloob7R8FVF6N1eKFeXZiHbcCx/1u1yxozSN6kH/rfuk82i+gChsapfAFBaSSGTyFO9SscjZAr40oOoTQyoNkttOFsutpkK7DZV5cSvUOSt0/SIx9YK33kAKuQpMfLF+V6vXbVXi8HJHk+0U+99OoauSAddaS24DcM8VW0vyA2PZISefalkmXn/15TZr4nh315H/o0C+pEHq0pmjHYXiikrNX0xSkhIVmXZZo/TiFIFyL+wsoOfOlnd+nmQ4xAG/d9jfhMbSJKa0Q911M+VLHjqumjVohwZLySrVJJRWlDpbunnbVvvy3/6drV6zzrpVB5CrRCFLuzwD2hnI10+VQPsENR4aVSBZkyQhGaw55SNdvZJzyeaycUAMec6gkgiN25NMV59LR1+otaZ5U3azet1GXbtZ918oiUyJlZdVWHX1KO0qlbtwpUiJXyndYbVOi1WkmiFmX/mLJ7JZ/AV2G3acAmrYdpeihI66sNqR5Sjrnx0qvOt5HrUaMWnjeRwQzWMRUHT9O/IY2PpksukdV1n7ydfQHMqLY5M7GsSdHRPsQ0lIMwTcszVn4as+ZBVcJ3KD2tfBVQnFCWefeYCfLgf+tFQC902bNtmDDz7oIO3P/uzP7B//8R+tRvUSl0ri8+ijj8oCduxvDAxGtK6uzhlujj/5kz+xN954w8aoABv5y1lnnWX/8A//4DEG/M+dO1ddfZ9SEXu+CrSPjvcAAAAgAElEQVS32x//8R/7DwnDX/3VX3miwPU+8IEP2COPPLLvWn//93+v4vdRdvPNN9t///d/+2v5Ic7btknuNWmSmsj90v72b//W/0TCA3D/67/+a7vtttvsW9/6lo+xQTUL7GL+/Oc/3ycBOvBI/+9n/vmf/7ktXrxYBfozfQ1Ctpx77rnOuDc1NdlHPvIRlx4V672zd+9e+/SnP23XXHPolqDcO3MUPlMTLm360Y9+5NdZtmyZMS7+zrpmt+Tf/u3fbM6cOap5WeWyE8ZLzHft2uXxIPHK1effr371K0/cOB+JGknb//zP/9hjjz1mzEE8HleDtgU+p5dccon//PrXv/bXMd+sEZI+DtbG5Zdfbr/4xS98PlavXm2f+cxnPO5tbW0+H5ybtfDss8/6/DMWpFgnnnii/eu//qt2JWvtgx/8oK8LDs71ne98x1+LbKtcvSduvfVWPyc7P1u3brWdO2W0oFof/h6tC96L69ats0996lNuiUvMeF/ecsstNn78eF8XrDkIgEIROcTs85//vCeBqTzSwD2V0Tx6zpUG7kfPXOx3JKkG7jd+8BP20pLXwhZ7KMt0thnwjFaWA2CGtjpYNIYCPIAt7eBD90jY5qReN1RPOoiFF85SJeaEYdU2Z+JkYVJJJiSn2Cy5Biw4tocAd5rbALJptgS49QJCt+yj4DRHkpgqyWTGCZzH1ZjmTBs2bKSY01IHaNliuwHuMHAw7s5HOnMfxt7rxbTSfKNfF0Pbr+LZThU1rlyy2BrlQZ8hwJslxh43jx11DdKvhyJEABvsckK7CP0CcfK6sVYx2S0tHXqNgLA++El0APbEzZlPmHG08cmCXh7hw5wPeJIMPpz5t3djBQDKfztfgK4QsKp/t3e1OGObR+dZhTRf5ymWXWOGvih7pXnOluwmrt+VSnZTIKBaJhZ3vIBzgeIlUxJboXt7radN3VSlAddOCEWb/ZC0Au9430+ZPEPxUsfNnZutqCDb3it5yQK1hcZKEeA+oFgXCBDn5ZdYUWmZHEoGbVhFub5cc+RGI5mUCnW5T4oykSJ1o+lWmIkXXVXZcfDGR2iW1WW31+d2UIXFOVZeUSymu0wxUCmldmtgoEnWvvPd/7Hvfu/7LiGhgVa25iKDGGqHIlcTWSlgPWN4tY3VPeT263o6X0siw9pZG9o1GEBhgic/TixMOHUNiivruV3j3bx5q7XoSzlPj8fFgCOPiReV26jR43wd5UgqU99Uq2Suxb38s7SeBpTh0bm1UDFjfhgrDbtCF2Hdq3dcpQEU6zNYUwL0nQ2nnoLkClcizSPniToQMzx84cNzknalSLt4XyVZ/mxdg9cMaPuJBk7sFLGuM5Ug0wSrV3ap3rlVzyE5IzEiYWLtAQwiCY57ymvtk7TOO+uM/X6uHOwTUgncf9u177jjDvvJT35i999//9sO7ZVXXnGwf9ddd7m8BsB64YUX2le+8hUHQABWYgLA5P2HHAcGH1C2ZMkSf+2iRYscTF577bX24osv7rseMh2Sho9+9KMO3ADvAEZaqQMIr7jiCluxYoUnS/RKIOE4//zzHZAB4AHqSGeYF+QsJG8RwDzYeEfPBxhef/31HheALsDw3e9+t332s5914P61r33NpUUkEgBopEB/+Zd/6ffI9Q/lIA7E+O/+7u98zf7RH/2RA1DALzslgFAAL49985vftOeff95jvXLlSh8jCc173vMeB6rvfOc77Z//+Z89qbrgggt8/MwXr0U2hWafeWR35R3veIcnI4DyE9R/AuBOsgSgv/POO12m9OMf/9hvDXDOWIjPiBEj/LXXXXedjxWp58UXX+znuuyyy3yXAhB92mmn+fxzPRI31guvIWYAdcYHeJ+hOiHmkjiUlpZ6YkLCwTmIN4kJ88G9kUiSlCD9YrfgpptuctBO8rFDMlEA/5e+9CW/p3//93/3NcTaIyEjFqk80sA9ldE8es6VBu5Hz1zsdySHA7i/+PKrgTkWEAdRRF7hwUEDMCJw4RrroKH1rqSAVQA7z6dJUmSTxwvQ/uIBLpCSreLJKaOG2aTqarem2yRnkz3y5HZvDkfYsOCcnwLAALo5FwA4gKKYGJhhAn7DbeTw8bbghJPFnFY4aHfGXaAQZjOw88mOqclGTF6kKhCX6O6wDhXSNjfvtaa6XdbZtNd2yopQrTUFZCW/EAjvl2a9SbsFbSqq7XL5jyQsukeAe4+Y7waB0E5ZCnaqWJPdhxwlC34wYOFwb3yj+FDcC6hDWUKS06lkhaNAoAE2ijh36TrEkdcAAvN1LrTL3ZIedap41PXxOLcIpJerwJMEISFmrVNsWraY6Zio5Cy9tkjXniMGeWZBicUkwK8VuF3cttfWy5e8zdMvHZDG+nu24lhVNdImTp4qCck67Qz023suf6eddtxx3u1WEyUtPMC9XGORjl3nhd1Fz14p0J0pEX63JCckX2HL2KGnu+3EBLYpWu5WYtGsMXbqy4g6hVwB3mIxTfly78lXQXA8rgRL/uOAV5eKKE5r1m6yD334o2K56r1wOFP3kKVdFgBshua0ULUIs0eNsBOqyiy7q1XAVZ7uvdrpEAifrM6v+To/ACVfha0klMQ0oTECAOrENj7/zDOqYWixuPTvhUpACvRlmifZTG6ukj7p6TM0L3L1RKzlDcbcaFPxBnTn0bDLVzoSHQqgQ/Gzs/G+NgXONdFcn3sNtp1hHbIGsiTz4jGSypBcCvDrcQfi+iE58c6yKHN0zZjuGSejDK3FTHZAVNTM85IlrUGKxRA0Xhj97qRLDbEOnVrDnIcEWzp37eKguZ975rEH3AHaTz/9tP30pz9928/EL3zhCw5gh4IdQNdxWtcASoD7mWee6awrB0CfvwOQDha4A8R5HQfgHOC3fPlyXwdDgTugDbD88MMP7xs7ABrmG6D/VgnG297gWx4kJoBIWOPouEHWqoBegDv3yg5BpAlnXbBzwY4DuweHcpx00kkOVAHPQw8YeOQsJEPjxo3zh9gJAJTDsJNsMDYSiugASDNOQDOJyDC5OwFw2TWBnY6O3wbcAdfRbgsJ3u8C7jDujIHkYeJE9WjgvUHSrPcn4JnECw09CcDQx9iVjIA7Y/6bv/mb30gguU+SOu6NZI41Gq0LWPOFCxf6DgTvfeLywx/+0JMIDpIHdgTYhWCNszNDEgJLX63vyMMhl0kD90NZ9Ufva9PA/eidm/81slQD9+tv+qgB3F0z6f1+gk2dO2s4SKeRDP8Q2ABcu/48AIQ3PdMDUAhFecH7PGtAIERAJUsa5OkC7iOLC61NRa0bd+20eoFTzNJhb7HK65P/dD+uKs50cu3gm+7MtiQeJaXVAr6lNmvGfHeWKZZdYI602zHJBwri0mIDiJAWOOMJ6mU8oesrbD5gr1nFs4tfeMK2bFhp5dJQZ4mdzqF6UzKXAgHqIhUtdmoczZJ6NMvOkuZBJCoA2kb5Iu6SDaHbYCr54OQANSCxdzfVhQFIxArrQGQUqE+ISbdYTxKcfDHncWmq+TBPCHwn9AFOMysKHingRZaSqfsgUcjAklMJBzdUKlCSLX09RbYdba3SydOdVly+Xp+rJGCEAOKJ8QqbkVHoOvTlnQ32bIf8wQWm0a0zVkAhiA+2/SQ1Y9q1d6f77V8jhuns+fPdW34AH/JMxVTFn7kxyXLEuKOfjwmwlpeXqigUvXeYfzTt/gVDUavmOqEOpc1yP2kWQOaLKRegKoBcwG6CJEIFYvezYLOxlQe0K+acrU87M+yM3HLLD8W8f1fAm0JLnVtrIhMgrPmNC1jPkAPMKSOqLE9+5d3yJx+UfGjynHk2XE2kYgLsFHZGoNW1qQBnrae1+nK8+/bbJENqk1ZfWnbJeUoF+AsFkPNVN5GlXZuSMWOtsKpC2v/1mttWB8XeM5dNCHaRSAL1uzzdE4kGSSsxCOCLNRq83sPaS8aF9e/gP3Tq9f94X5DQuTtNeJ8A2gH1ockTxaySTcHuq8YCd51YToGDeZIu7qlA/Qpi2pVgVypX9QXeEAt5GEPkOsl6FJINmHisW7FtnSKZQaqPw824A7ZgxyO5wu8aPywvTOl73/tmkykYUdh1ZA8AdxhQQCLHq6++amjCYTcPFrgDmgGKHBFA+23AnWJb2Hd2AaKD3zEGQD2fAf/XA0kRSQCMdnR8/OMfV5O1Uxwcwwq/6WL05lWQdhx//PH/18v669hpIBmJQHN0Mhj02bNne0yHFgyTPD3xxBMuPWHHAWlKdCBVgoU+/fTTXaYSyX9INJhLwDLvibcCd5IHkpDIWWh/wJ0xw5wDioceyLNg/9kVeOtOxFDgDiBH8sROS3TwGu4HUE8CxT1G6wKpEmMEuPO+Jga8x996cF4kOoB3GHeYfJIe1jy7GKk80sA9ldE8es6VBu5Hz1zsdySpB+6Syrzy2r7rSsDh2/bBnMORi8sTADMAd9hmJ9yTjztw5cl0scQGLwlUMgcF3AUeRJjKa7rCKgSa0D5vketIncAddosAIOc6vTkNwCbo51HLuCe7fhcvlC65YqQK/Urs+Hknq3PqFIGuQt+GzJfMIVcXAMSTbYSmURTrBdFPjwAwOL5fTHa3dO333ftLq9u1VbpyMaSy/cuSbjpf0g1sAWMCgzjJdEjGUd+h7qgCPRmIjsWa7miWplbFl0hF2IpFX44FJTsNAaxJD68vL7YNcrwTJyBP96fb66Fpj54PMHeXHnYS9IHehfc5XUD1Jd5HwafY1zyBXCz9+pUg9EkGQb5UqCLQPLn0AMqw4OyRvhYv+D5JIAYE4gv0pLkq2DynsNIb87SIbb+3dqut1r21C6Qq0M5CO/Ouc0ycOtm975vloX+dWLrTZx0nSYqYIAp5xfBmqAC3qmKEO7zQzZXUpGpYuZhvgUlkKcm6O+6tUzUHLa1yL8FtSB7kgGbkJAV6bZ7ik6/kIQegqQSJjqHEid9TsOxyIU8FVES6cafd8D4VIqrOwD3IWWua3wwBd2REk6oqbeGY4ZbT16aY9Njk2fNt3NTp8poXK00XVd1XrnTwxJXmVDT+ArC+8uJLdt+dAlqaf1x0CnJV+KsYlysZyZXEKL9qhNjos6xIbN9LLy22TRvWy7M/CcJZm7ofkoyQhQkMJ7+Ao8I1Z+eTu1IRWIoYM4pH8ekPoD6sTXZbovdNBN7o3MoBYGH90ekWGQyORuw4sK45Ry/yH61H1klMSUgCr3rVDLAuMnTPvAdyFe+ooNyZfD2f+bhS4DbVx+EG7mjYkRmgY4a1HHqgMUdGA/hDEwzgQUccHQAyAOyXv/zlAwbugDVA/lCpDOdE6hJJZQ4UuAPakEEAsqPjGe38ALCRjRwK4w5IRB4C8x0duOIgCQG4w/yz04C8Y+jBejtUNhfgj8TjrQkAjDvMNpr0yP2H3wHm2eFAG/92wD16T/DZSq0BczplyhRPfvYH3InFfffd5+uBgySA3QZiD7hHY49sJmLco5gwpiuvvPI3GPfosaHAnUQPadDQQmju8y/+4i/2Me6/C7gTc+LCDsFbdzuGgnkSH2oRSA64DolGKo/fJ3Bnt2Tojkkq7yN9rt+MQBq4H0MrIuXA/YOf1IfrMo9A0NoKugvtwrg7cEe+7qoI18R4i3v0tEkhhksHYA9dUyDQ7TaGaHOll8Z9pCw306YML5c2e8CamgXc9cHcKElFv4AJLhuct19Fn6huHKfA8tLoR6cD/BRJj1xdPVoAt9BOOvF0GzVy7D5pTIHAWmERjHuua/ADMHKdiScfAGiaVWYIzLeoSdR99/7c9uzYYJV6XYGsE92zW9KNuDzG85QgcBODAkPNifbgCS8BdZPkITua2q1RILVDgKFFuwbQsei++XOAhk2uq2b3IDiuhC9IWDXtJrh8IUgoIm/qTAUUOYODNdfJS6sssFkgb3li2CMwnJCchiDHNNY8sfU5YpYH9HyKWCPI26EvOrkYWpWee0GlQKg02bl6zSrZGj7ZsFM2kQLkArYZku9gtgkQLBdoH6eC1BY5v9x45RW2cPpMd7TpEFBtlN/6oHY4RlaNlYZTGneSNIUhX8W7ZdoxCbsIoYtuL02RpMfvUrUoaZ47nwCidT85ul5MccyVXpx45GqHQ7jZ2WzysZDs4PAD486XbZtddfV1spLc7TIp9zIHhGpu8sQ2j5Tl59wx1TayvFA6/XE2YuxkWXCKMafvAMA1qQ8H7AJwcZZhN+MlfQE++cjDkgLJO1/jQXZTLKa6SMlEYWGRjZw+2xacfY4ldI5Va9bY4kXPSQsvaQtzj14f6VXoVevSGAdcyfcFRdk4BvleFLsIqPt53zDbSclKdpJxhxUnLv5kl4JFtSPsNIXkz2U4+sH+MXKc8Z0vZ+8pug6yMaRJZLY0hOpLrj3G6Qm1Tk/tSLeSKGo7uCZA/u//879S/gl3uIE7A0ZagmYYfXkEPigCRJeO1vo///M/ncVF1w14o+CQ9xQaZ4AVkoQDZdzRMgP4YOE5D4kDEhM02/sD7gA0GG/0y0hWYJjZBYAZppCR+f3TP/1TL7yEYT2UA209BaKAR8gLtNmMM9K4A3qJEUCWzxvuC5DP738b83swYyFBmKYGemjVOZAp8Z3x9a9/3RMG5CPEnAOADwsNaCVZ+V3AnaJTADrSooj55t9Iin72s5/5/DEv7JKgB38r487uw1e/+lWXVXG/gF5kOMQeeQrSIeYPORHfD2jtmSOkMEhaSAwB19RGkPxExbaRVIZEAk094DyaS9YlDDkyGfTtvwu4cz8UvJJAIsvhYMeFZIDdF5h25Fb8cCC/YgeCez+UXZm3zunvE7gfzHpKP/fQIpAG7ocWv9/rq1MN3N/7oU/bEhj3JCABksOwI3d3JODgNFm2mgScLqGB1waluAwgsIYuk4nAhiQmgs1WISeMSVWlajyUsEY1ANoqLXOzACLyG7d+xIsa4C55BNiGUwHcHQQLAFZK215ZNUp/j7t/e3X18GBdmZTmAN7DB36QS2S4Tj/JbHLOYHaootC99vBDt9u2jSvk0CI3FIF5YTkBdWmNBeJg3F2nLH1EvzpoSliiO8yzLQ0ttkWNfNrEgANU2/Tli4tOvr40kQS584y01chyAHtIKpLR8F0KCjzRUXixYkCtnvi4P77AvsNC5B0UPzrAVaGukgT0yQC4LDGs6OnR8+Oa0yeWHTlKgcAFz+lo67QynW+WGOSziiptrJKNTl3mFcllnmuvtb1idLt0bh+GrlkutxjsGAckH7ru0kvslJmz5ciirrD6Unt8sUBLcbmdc/r5sq+UBlxfhN193VaoAtEKNWpiftgloLMtwNEVVGjV0cBETbs058SFWyVhYgcESVMeem6XTkkeQmMtvbRdbjXLV6zSF9+zdufdd7k2HeA5wM6NdkXQ9ucI/OK8M2lkqV1w+gKbN3umkhhAe9w7m/aq8LhDc1KknQkyv2g3iCs88ehjtmTR8xYTwM3XNeMC7gVKCAoUz3zJreaddqaNEXPfr/Fv2rLZfvbzW9VzgGQD5hrNuXZOPBElmZSkBWnKvrWu1MzZeeRd6GRwowyFuzyHwupBJEW+pv2NknyPvOlMg+Y91IwEP3iABdIY3ltYPZLEeAMoB/VhF4fkiyJu4se6QYITUsNwuOuNO0CpC7LWF//+x1t+kPLPqN8HcKeQG8CJDhl5Bmtny5YtDoYAPQBsDpxj0FSjvQbA8VxAPUD1QIE78wBTHzH9uMbA2FKcClNO8vC7GHfGwRhgagF5gGhkOuiXAWw4nwCgYVTp8nwoB/MJqISdJlkAyPP5R1EsY0BPDlCF4UVywQ4Cuw8Ugh4K08+YYc+RtHA+PoOIEYWk/BtWm6ZFOPrwmch1+Teg9O2AO0CVc7JLwQ4LUhPkR7DcPEYyQHIG2Cb5eStw5/kAbph1kjnmDwkL4yEGSK1wpmGXIGrkRdMtHiO5QJrCdZgjapAA7gDoCLhz39zH3Xff7QWtJJJck7lk3t8OuCPX4vokdGj5Wb/svJD4sE5g11knrGd09qxz7pM1n8ojDdxTGc2j51xp4H70zMV+R3J4gLsYdwCEM8VJYhBWHSCMrj1ZfMqfgTUEBcJD8liQ0TgziLc0YIbn4AIiicRwfbhNKFfDItkuNra32LbaRmvqwI0EwCpg4bV5An4qZvWiVKHpbBhMnQOLx9GjJojpGKEvpxI7eeEZ0gWWJZmjYNeIPCBHLDEa99A4JzDuAB7kN3kqLB2QG0miu8Eeefg2W79mqVUIIOcLjOVwv0gP5AdfoPPGsXyUpCMhJr43IUY+p9g2NnXYlto616q3tLYpAWh1kJWHbV9SRhQAErIcMfEaP64yrjLSeHph1tHs43pDV09iSMMl/efAPSmf8IJNgBxAGNClXQmALt7mAFi+JPjSHxQoaxegyZVMiGQB28UsAemReu68jHybHyu20Sq8bJBk5rGaTbbc2q1eQFXmjWrIlGXD5F9epESKpOXGq69yxj1XMdioZjTf+/mvbMSYiXbVpVfbKMmTANskJf0C3yOkMed53apPGBS4BsQGdK44J9eNe5YTBwClgpONVSjSIfT1AGGNEQkH89SjLrKb5PjyLbHBzz+/2CVCDtppvIX+W3KaQV9L2Gtm2rhRZfbH118td6KJuiQ7CEpQVFfQJqZs+9bNaho1zTXi++QoOt8TDz1sy8Sg0qioQOw/GvcCSXVy5BUfrxhmJ559vuUJwKP9r29ptK989Su+ptzBHamLd+TVuqbxEkkp96H7cQtI3R+JlN8PYN1/QlICyM/V+gBAB60776rg7U4MgqRnaF1IKFQNzwuNx2JIrXjv+fswFKN6SuS7AMGRhvXWK4tMMsWo+RLPDU2xcHwK75Fv/uBn+/1cOdgn/D6AezQmPocAxfwJ4Pptkg/kMzDdSDUOlK0cqnGPrsU5uA7Fkgd7AAwBYEM104Bb7A0Bhak8uBa7C4zzt8UDcEniw+OHyrS/ddyw0Fzzt8WIplaszYMttEQuwk4BMgsA+NCDe2F34e2SHopNcXr5bTKNaP1wDgqZhx48xnXRm7/dHPE85DWw7v8XKQgxIy7c29D54rw8xv1TmHuoydVvW2Np4J7Kd97Rc640cD965mK/I0k1cL/upo/Zy0uWhSZLLntJAhMnikOLd5BC8IVO2kCiRQe0i93GcQaA4MCE7o4OWsWYqqlNvtjrUdIUjytVN0zJT+o72tWdtEEt3PEBR/stcCEJjUstJAVwJw5nGIWnceqQvny8NO3FRRXSupfbvONP0oezXE8EhgJTGRpGISFA6+zFf+iwVQgJ65uNO4fGg3a+p6fR7r/3F7Z86fNWXSS3EwphdT8Zkrzk6MsiXl7pQLpAmvcuWe61t3ZbwnJsvWQye1V4iSyiWVKfdgFXQDta9eC6I4eTpNYdoIaPu3IWl0TAjop0deCeCcgTWiY5oXQVIAsIZ8sVhIacQid1EEx4ewTcCUQmTD0+7LihiFkD9GHDyO/ZGaFYtqe9zUrEao+W28r47gGbl1tuwySJWdleZ482brGdkiuhX4/159i4Ydq9KFF3W1kp3nzD9fJxn+iykseeW2S/fuBBO+f8S2zC6Ek2c8oMK1dCE+Lcb8OGV8gDPe7MJuCcplfE1jXWgMlkcSaA1NUcArokMRxBAoXTRK8XsO7Yvcdq99bao489LtZup61dv94LKZn3AQFRWbOLYFZ83FIxuBOVFMXsj95zjZ0+d47iny97Sph57D4TLl9CZw/D6P0IGI9+/6AYrWWvLJGto2ol1FMgn2JmJTwxFTqPmjzF5p18hhIAnV9rqCPRaf/8b/+qRlG7JXsKHX1Vq+zuOF7gy74NHu0aEwkVN8R4w/uFe5QtabJTKmPIUxJBI7KgIQvPC2s17Azx9yCRwX0GBx0lFtoJoq0Wxdaw/jlKKLzahDUB2Of5/F2xpd6hWA2qYNyRtvH+dAtIgXmXvPHeSu6iffvW2/b7uXKwT/h9AveDHduBPh8dNEWeyC3SRzoCf6gRSAP3P8yZTQP3Y2heUw3c333Tx+3FZHFqYALpFhrAhrN4ACEkMs7kAdwdRyCU8efh2E7HR1f5wno7Yg26+Hwx7mNL822MGuT0yw2kXhrFnZKdoBvvlvQkHKC0AG9gV52ZFZBBJ50vucZUAch4odhwad1nqoFQsbTXSD7CC/RqiaQp5gMAeRdLZ0aRAXMeWG4xmZK+9Kqw8a5f/cTWvP6SVdDRVeBeQhYBxAwVX4qFFpPCkLrk1U6L+y4xwvWyf1wlZqtNgHNA2uk2Me6AZmQuEQCjahEA5naYipU33wGUs1shBI4WnJ0MdPjOkhJImkEB6l0rDsOLlAYQjC1m8Ph2IOtSmaCl555zBdzztf3ahRuNgzkBOAH3bkl44gJ9pQLShRpzvLHdxlVUW57kIy/v3Wbb1HW0S0A7po6u4+Rd3p+ZsOEjhtkH33+zTZCryi4B6W/f8t+2t6HRxoybrEKpBjvrzLNtwfELbLikSQUqTI2rw+joUSpSjasoF6mP7x6EtUDcvLOurwmkID1q2iTgKwtNcjqAZoYkSUiNWrUGVq5Zbb+W20udYlsgp53dYulYP3Tg7ZKzSy4st9tFkhCoBkDwuljXveS8s+3qSy5UfYLmNLnT06MmYO16TZ+uz25MWJN0cm23++++07asXWNFAtvFStDiNDHCDUiA9yz5OQ8bMUZFnuyIKO6am1u+/z+2Y+cOZ7+6VfzrzCmP4SJDNoKWHN9+16hL6iVQH+ZU96qxI7XiPcPrvZ6BzrrJOoYo0SRBxmaUxIZYkdxl4oHvNQLsI6jugoSA9euOM0i2gn0m6wrXIt8okv7fY6Af1nnonspKCu41xIGEkcd/8cDjKf+EO9aBOxpxnEve9a53pdw3O+XBTp8wHYFDiEAauB9C8I7il6aB+1E8OW8dWqqB+3tuDq4ywaIu6G8BG/xEQBPgDmgAMOwD9ZJPRMA9FNOh6w0OGg5k9Z+wlo0rzlpHkygAACAASURBVLfquLb9ezqsUVu322sB7nTADKgPWUyffNORkCAfYQz58tkulHNMvrTMU6dMV3dLAUYB96lTZ1hxeYUznuig8e2WqsVBkvtiJxl3AB/gGyCFZtjUBKq1vd5uv/UHtvGNVx24Y8MuWK1mQzlexIT9nrC638OAwHaLxrhL+vFNcinoSGi3QSC0XbrSqM09sXF3kaSzSCTRiBrguC2lg7sgJMLFhMc8GXKRUbSLgbUg3t9o4CO1ctDO+w6Edg18f0P3lCc7QLaLE7Cr1AAIiKJz7+6UdIb7F1aUC7j1NbZICqRrirFtyuizetUX9AoA5gm4z5w4yWrqd9rEKRPtAx/4oI0aMcp+pOYli14QMy1AWyxbzC1bd7hP/qiRo22WNPDDtL1cXVlhY0aPsNFjR1hpsXS62k3hvqhN6FJs+uTgA0jnHhubGnz3AkkQMqJuAHlPl+1U8elyFV69IZtGbCBhqUslI+jR/VRqXodVV9ryV1+x3dLp5tLEihTHk0AY6iybN2uqfeiG99go2TcO4rqD3EoseGt7sxe6lkr24imkft/R0WK3/fxnVrdzm8WVFJUo+SjUrgWJUOnoMXbxlVfpNdot0brtVfKX0Gt+dduvbeu2LUEa5s2kwm4T3WFJPmho5faLPO6JZgDOPMcTKc1XYL3paqu/60kJtwNVHHSPyIFct67Xkmy5akqvxQKSZIz1jJ6e63A+mj55IuSJYSh69TWk9x6sfL8ckLg2u1wUt0YSEZ7v75Fk4etLq9am/BPuWAfuKQ9I+oTpCBylEUgD96N0Yg5xWGngfogB/H2+PNXA/Xp1Tn1xyavJW6Azo1xCAArJL31n7/SoM6CACZhEAJXAA5Q3bhr+JxIRmEPgKq8XACmWRGNcaYGVCTj3C7i3iM3eXt9ozZLKdINY9Lo8gc+EWFO01DlqOgNDHgH3QnXwnCawXqRunkUllZJCTJIDjDTu0gMDnWBZ0R+HFvC4mQQZAxIG9Mf5Aq6Aov6MhNXW7bRf/Oh7VrNlrVWqaVOumHaaXWJPOEZ+4Hkw2UogcCUBbAPctzbId75R3ukCeAMqqI2AOzKH6D4BWlHzmwhYBa/u0HmVc8GeYmEZ7WgQO+JLrDncqg1rxGCeH9jSZOLELkYEYL2Zj+4nRwDUdfN4r6Nzb2n1JkrBJ127BkqQ8NikTrdPMpEup8Y1Bj1rztRp6py6yabPmmEfFHDPVzLwja//k8Bvh4qAh9neukZraVN3V0/WAkOdJ19xgHyx5DXlFSUqGC4T4Mams0J6z7LkvcUkWWmz7Tu2+dpolXylqbHBC706u2VjqflN6H49bUlqtl3DT3JCUiF2e9TwYXKvidvD99wtnT8AFxmIO6mLfc6wMSOr7I/ed4PNmz7VJUkDAG7VTnSr0JajqKDId2Ay9NPWUm+3qgitvaFWUhm5E0kCRROkTP2ceNY5Nk0+8DDdfbgRUSitMVHU9saK5Wq0JWmU4kvy58mT+/In3Y5YXOwtJGUurNe3vmcYi7vMuIxKTbzEwHu7cwA516LTqX7frt0SYpLQXLWqsZdbSHoSl9zhch5dIB9ZEGuc3QdqItx21Ul6Py/5Xr6Kl0nqqH/oUrwZsztE6flrtm1P+UdUGrinPKTpE6YjcFgikAbuhyWsR/ykaeB+xKfgwAeQauD+bhowJaUy4DtnjmGukz/OtGNp7X7kQR7zpkwkaSGJkYt+H3UNdVArirBEHTMnyMKvMEPdR9X1skMAZJfY4Po2ga2kh3u+QHhC8hN0urkCiNmSyMQL4s64F4tpnzZ1loPDIrmdjBo11vLECuOJThMaF52IeQXQZoHC3VIkNLdBagPwcnAodr21rda+/5//Zg07NopxD/aEaM4r1Jl09tzZKk7FlYROoNx+jgppu+3+Z16wzU2tzihn6DrtksoAlAGZwZsbGREyiQDEOEIznchTHuDE+bSLoILIiJEF2HqXTwE4dEJRA57gihNkSsxDJHkInudBS48WmkIqvz67JAJodAbNQIuNGY/CgOPDoABdvgp+SWC6dJ0+NNiK6Ug5Zeyt2aHGIHPs5g/cbC+9uMQeffRRT4raxd6vXb/Ju3eiVadGoFcuNozdnYU0NBIyl2n49gssL/UFwVWG6PdTLKk5QMKSLXmMO694XAOI9S6usrYEZDLX3AMNqUpUvJejJG7B/OPs8QcfsFYVBENZMw6kWEhzilWbcO0Vl9pl55/nXU1zdO8kfW1aWzTqoqgU+8hBMdtNtXvte9/5dxvUbkSJ7icuG8gsyWUKqyvsomvepfmucI0+NqLAbO4DR441a1apkLlriH5dzbUAxxLs4EbDEb03uBfWA/Gms2qe7itaFy45U11BF7UKydf0as579Nw+MeXUCXRQn6DXNyvhqWto8jmO0TFV46LxFLp9HqdAedIk1XqUltie3TVywNmkmHW5VIzmXbwRehTDAtmGUpDIeFijnlDqv5eWrzzwD5gDfOaxANy5/2gHbH+3xXMPtKh1f+c6Fh7ns4Y1Gt3zW+9/6A7i0XI/x8oc8X2Q6oLgQ5mDNHA/lOgdva9NA/ejd27+18hSDdyvA7gnGfcg4wiAGACSKyDC4ZIAASi6g8KxD/2CC8w8jPtvAneASZn8vydWFKlxjpoNdQq4C1zWNLUJuHe4NAGsm+fdQtV1VOfNB3wpUSgTqOLvJcVlNmP6cQJ5xfISL7Kx0l/TfMYLBMV6e4dMjS9YHQY/b/zVKZzk9UgIcK4Rp2m19TvsBwLunfI3Ly2QXhy3E51n+vQZNuu4mbIE1IkczMPmZ9nOhla746HHbUcrDjhirrVb0Cl9Nl9o7u6SBOoDztIH4B7kRiHpQcdODHC2cUZZcguO4JUfgDuPA9beBOjJZAS9PHKHZIfFAOZRRvvEKBaS3egxZ2ZpziNw3S8rRW0MKD45YrjV6l4ALkfX5j+KXumqCkPOQffRkxacqNhOtztuv1OJUbFVVQ+zlbKWw7s9WzpqGF4303R3HgUAiQZe8F6IGSQkGb7DQiVq0HPz15icW3oFpp1JRzrifQGkw6ZJlicP2gXBd58khTkXk98pcM0l2P2YPGGsNUpSs/r1ZSicfG0FVx5eG7PTTz7B/vjGG7S24pah3ZEmyXJaW5utvKpauyhK/HTOHI1549qV9rMff9/dg6qU7GHfOaCxTVSStvDc8wXiVTDtmV8yRroGDjU1ahAG4878dGlcsOUUguareVOomcByUpIV3IiohRDIp8FVmHfkTskOqbpXLxRl/AKFLdoVwTnG3WMUrC5p6KlZYA3AqNfKJrWxSbaWWuckndDo/C6mcQPeWf9TtVvSqJ2Mrdu2+hixCU1IcoOvfrRDgwafHR7+TUEzSdNtDzyR8k+4ox248/7BJhAPc9rJv92BYw3dOrHq+//lWCW5Gn7n2DayK4YNId1dWccvvPCCfeQjH9F6m/ob3V+PZGzwWce2EUtK1vXRevC+wxeecR6q9Weq7jEN3FMVyaPrPGngfnTNx9uO5rAA91cklXEGOchc+PDOFvMHaxAcKgQ00egKxABzcHwZegRGODDxwYmGbp09Vlmc51aQ1tUixr3NugRIa9Rsp0lsNhJ3DopJ0f5CcRZI254j+0a0yllicYerkPK42ce7/V9uXqFNmjzdgTUAELmM41iXpAAiBahwNAHMAr01BgAQHU5FfNqq1a/aT275lhxL5MaRr3tIMtdnSTYxcsxIWUBKY+xdVyU/EDB7Y/02e/i5l62hG2ZKshb5hdONk3hgzRg5d0RSmejfAcCRyIRmOAB32Fz05tExFLh7nUAyfsTAZUYUNOog/tF87GP4SVCQBSlxIXkZQMKkQTO+QfcBjymeCY1VPvDcDLIdTQ9JwEiB807p9PsFvI+X53VCgHT1yjVi28dbc2uL7anZm2TOlTRQ8ItTDzMOaNe2C7770RHVFcC6kzj5ONkFofZA903NAcxxZNFYKJu8Xv2ec+VK1hESHZ9BjycNg5i3uJISUca2bf06FdOiKw9SlkFJZfKUCE6eOMY+fvMH5Osu6zQB9wZ1HNy0eZNNlh1kYbzYmy9lCXQvfu4pe/LhB6xI81ypAtg8fdnHSorsxPPPsckqcu7H/QhgrXoGmHqI6/a2Ftut4lQKW9kxAFTDkgO20eqjIw91Hex2BN067HawuAy2kKxPYucbEiQs9AbQ+PHdjscLlWS0+Pspnx0AjbUr6YnPrkMnchnVDHQoYSCWJFrVw0fY2rXrNKc4+WgnhNoGXYNzFeinvr7OQTxJnGvodS3Y9g45OLELRR3Bl//1eyn/hDvagTs3jOc79pGRtO13BYEmRjTmSXXHypQHPYUnxFudJkAATMAmu00RwMN7nqZHN910k1tZHg0HhMmmTZu8o2q0K3k0jOutYyCWdNt97bXX1OSt8KgYYhq4HxXTkPJBpIF7ykN6+E6YauB+vTqnLnrplaDZhUF1phdmENY12d2TYjyBGPS0gEHkD1FxpkMvB57BEs89uwUS2bqvUifQceVx629rkERAW/g6R42sFZs7xFIKlAFAMnQNpDI08SlW91IsJUuKAO5ZNnb0OJs3d4ED9zx1ypw0eZonD8I2wUccWUxSX+9t4il4dNlM0kubDp5i1vsyuu2VV2V3+OPvSe+M+8eAkoQcm3/c8TZfzikl5cXSSUu+owJKgFFCSHfR0jfsyZdet7Y+dOQCcALGXWI3Obi/aKs5RhfLpIwokhLxHEh3YobGnZgg5dgng5GcxP3OYZJJOJIAlsdDI6cgmYkSp0iaxPNdP8+uhwNg2QV6UWsoiuySfALQ2Cvg3qMdAs6TJbkKg0EyNKKiyhrr6uVPnmdz1Ua+Rm4u2/SFTQOVLfoTqYwz5TSRYk55PfHFrYeEwKU9zHPwzIdN9qSJpA/YnbSJTMAmu2xELLmu1ZvcQUDK0S6QSTOpcIQEh+SCbqWAfJLCboHcXZs2WqEyLkBvD8mj4hzLy5SzTZV97IM3q8h2suUq0ewSE9fY2Gil8kdG+5+LZEoA9u5f/1ys/atWqnGXuAd+3EpGDrezLnunFcspZyBZhIzmnGuQgO3cvtW2SoYyoIJXZFRlchqCwU5I7pIrmVGQOoVeBn16Dt1ymS8sMmO4vXjIgi6dpK20uETyGmRHyWJVJQFew6ApQS4Dm+/NzhSELnW/LVKCodXriRe7OPFi7RSoBqFD84I1JGNw1h47UubVk+1+d+sJY5IXvgA+68X996kB0Xvykhs/nPIPpFQDdyQ+eHEDfPDTBnBH9TT8Dj90OmeS5NEUaahXOmwsHtsc+Ljj583x/PPP2/z5891bnYPmPLSW531KQXrkF/5W4M7jeHvjH8518NeO2FPmF4aexxgffuUVyZ2sAwky1+eH8zFW4jh79mwf0+bNmz2JjnbauAb+9MSCIwLYxApQOPS5B3JtOnauUYdg7h1ADqsOcOczlVidd955zrrTpRS3HRoi0eSJ9cvc0Pn1rfHnXogDc0NsJkyY4H8SU96XfIYRv2gOmlXsT7LLv5lTnst9RI9H8xT5nk+UXW3UEZcGWIwx8jqP5oj3z9B5J0lmTeC5TkLCe4kxHEwSwjiZZ2LO/EZzsL84/zbgTozoD8A4aeo11EueOeZeiTHj4/s91YlJGrjvb9aOzcfTwP0YmrdUA/f3f+RPbXFS4w41G2nzImDKBwp6daQDfMA7sE8yj0M1koTQmXpAHvSlvogq4gU2pqzQelvVLKSn07oEkPZKMlAv8N6jAkKuBfBFCpAlhj+ep0ZIksXAuNMufpq6Ws497gSxjznu/FFZNdylCYDIbOmh3RtbIBJpB+wzmvaYADnMJ2wqBYxeJCr7wwceusOefuhOy4/16IsgUw4pY+yCcy5QkaXAGYaDsqeh66ouY519Gfbocy/aC6+tUmFnzAFQj8BZl75EI41/xLBnubtNkLa4ywyMuLvvECoKUKUVp2GTdhM4hkplQFtREhDJjSI3Gc4XJU+Ru88+4O5JVvB2dwkKCmyNva0LplagTdKZXgFB2GeYcn5XUVGub/4BsboqXEVzL+CANITrsCUOaACEenfX5PySFAGo6eoKwOQHZhmQyg0y5qhBENIO1ghSpaDxpDkRto24wghL63cl0mjzix6ND7cYwK3bK+oOSuSlz65EeUmp7dBY2pv0pY9cR2uSue8XkJbkXn7yAhwfuMlOEKsVU1LUo3tOoOkWMGfe85SsdavR10+/d4sXphZJHlOkhCFDScHMExbYCWqBrgyAjkbe2bRfTD/JCe5Gm9avtdWr3hBwVJErPW1DuYGKo0vcFQjmP+xGZXvBLTs82EYCRCrkvMOfnkTpngAyxQInJCLMI77uAArmkHoO/vNuqUrimMd4YbHuA6tRnq+1rXvx3RvWtOId083DoPPeY57YAUOa5N2Hk+CfGEd2rl60qtfDwl90w4dS/gmXSuAO6L722msdZANsAJgAJbpaAoRuvPFGXz9IJeiwCSikKynADOD54Q9/2Dt28vm0dOlSozMmYBiQR1t6gAut7elSSYdR4kVHy2984xvewXIocOcxWtQjIbnwwgu127HWmV66XJIQ/OQnP/FxcT0SNpo4/cd//IctWLBgvzFGivOJT3zCrr76av8c4Lows/wAxuky+vjjjzsI5eA67ALceuutPq+XX36517cQp8WLFzt4p/vn0CTmdw3izjvv9A6iXJu1iTyGDqXEj78TF+L+rW99y374wx86a0wnWrrAfuYzn3EAfO655/pYaf5E/GlE9IUvfEG9GZo90Vm4cKF96Utf8q629957r0uVAPycl38zt0888YTHkLUPmKYTKd1fGQf3QYdSOpXSaZRxsTNA7LkW8aGAnPfL17/+da/NYR4YD3FjTplrzvW1r33Nkyp+WF+Mm5gdSPMk5p41xfgZE2O+4YYb7FOf+tR+5/itwJ17ZQ1G6444MLZLL73U4891iBvJKnPN/Hz605/e73UO5glp4H4w0Tp2npsG7sfOXHlGDmOSquOmj37Oli5bsQ+Q8sUVNXNxqQfFgQ5A6WxJC/sANlFcv8kYB313xLbT8RTQVy7v75FFKpJrb5L8QwBHCK1GhZR1+gGoB+cLsZa6RkxgKp5XKiY87owEjNTcuSfYhPGTBWjk6NLeJZBNQaHAmRxC3D1GjikZ/cgzYKfFzuJWQrMiumPiA09iIMDX1dMi/epDtuS5R1TM2mrDRlbYaaecaiPUjIhDdywQpPvEyk90aGNbr9392FO2avNO6+wPrjoAd9gv92l3ljwA9qHAPSoo5Zx0DnWQJnUJwAuN+75kSGDNO6jqytG5XEcOAE+6yQxl3CMGhtc4Q80zFQcSH7qABnmQ6cu/zZMmAGSfdjwiaQddVvnCR2cNAMoR440umx0KOnyypjZt2RyyDX6wLGE+AenuLy8WH6YZQC+YyxdnpPEH3LJOAKfdAp6ATsZDsgMQBwBzjwBIJCW5dHFlLSWTQe4JJj9Pz0UmNVzJ2aYNa5V8dFmBgGrwhxfw1/9yJZWpqCyxD7z33XbWyQstpoLhDL22pblBYJYmuMx5rrU31tkPvv0tiwuMFyt5zNH9ZxXF7bTzL7TRU6Z5DUMGgFjJoScW7JjoPHW1NbZ+7SrVVqixkewuKcQlKXRnTwQ1WhskJ1yHBJHGVZE8pVCylS7tHAHmcH7x94J+sMVEe08c3dMdxl2Au0droFAJBXMTkt3kLkdybgH3XhCcbG4W5GcUBoeOrP4+kMUl12dOYe+j3gCeSLJmNT4A/JUf+niqPi72nSeVwP3HsiOlGdLtt9/u5+d+HnnkEW8xj9/6v/zLvzhIi94H73//+53Z/epXv+qgHuATgSrAOEkooHcocKc1PewtYJwDD3eYUJ43FLgD8mCbX3rppX3XA8jzXM5xwQUX+HVPPfVUPw+AFuB4IMCdcSP1oOU9xwMPPGBf/H/svQmcnWV5/v/Mds7sZ/bJrNkTQlZDAoiCgNafilgBRSIgCC6IthWtrf21/djFpa391C6Wf1v+bS3uFUWQRVkkG5sECCEhJCH7vsy+7//rez/vM3OMyEz+OcgMnhfHzJzznvd9tnPOdV/PdV/3//2/EwLugFcCkrvvvtu/3/X+pC833XSTu+KKK8ad38suu8yAKOdzAPjp+8nAnXVFgMT4cH1A7B//8R+7NWvWjN6XseYz+i/+4i/cn/3Zn1luAEWs+FxgnHgdOvnAohPY8HqCh5///OfG9ANSqbxKMHuBgumf/OQnFqzB8nPdAHRpN/p7chACcOdzj3NuuOEGY+s5kPdceOGF7pZbbrFA4aqrrrI1w5xz0HeKbRGQjHcw1vSDdnLQ7ltvvdUA/HhseDJwZzwIfm677TZ39tln27VY14wZASY7GwQz/M3B5zbjxrpN5ZEG7qkczclzrTRwnzxzMW5LUg3cP/Txz7innn3e7otcxuuyvRzAKkUKMLD5b84vAgx8YfDBScl3wN2Yd7X3fYdpRU+cKcBRLr1ynRj3YXlqj1CUR8zpIRX5wRYSKz7YyUFdd4BrxvJdUV6pLP8a9WFWa2ztnNnzxJhMk15bVnrGuFd7JpKqpwLtgHTBI+8oAxMqgAkwJDnVCjChORYT3Nvfqm3bA+7Iri2ureWwqxBrWy6/cs43hlptGxbjDkQfUUCx/3iH+997VdVTnvNd8icHxwKE0bhb0BJp0Q28Sq/sQfeYE4yfRB/woHEHuOPMwvmAkoFBVUsFwFmipw8Cgubb2/75ZN/AxodF4YG7R+7G/AP4zOGGirPaKZCuGfDGroSBO7z11VZYJ4IO5Bhem66wC6004FXXqFSV1R3asjdJPO0BGJCAiWyGvprOXfKgSItvhYZGHXyyzNklXzIOJBuAfeaA+wFYuRdyDcCs175Hfwe23XYqPCDNyogpr6HG7du7SyBVTi3ED2LFYfZH1I64klOrq8vc1e+73J234g0uW3OTK8UIeRLNSiamaBXzvlUSmccefsBVav0VFCmwkZ48UVfv3vrOSwTiiyW1oj/kBqBu11haUSVZlEpbvvOl7Qbki4q1bm1uo/lQZV/GK+y4JAdcyKtsDbBQdF0kO7w3eK0Va9LuD+PIWNu46absMwxI2sKXNSAIK0ikN0ibQl4JenmrEqw15It1KZCwgkxjQRWMPffhOrwvYZ0JHmD9LVDU6951rQdrqTxSCdxhtdGYI8uAVUZfjTyCAyAOQwxbHI6//uu/djt27HC33367W758uTHEyyT9Sj7oezJw5zkAHcwr14Mp5/0Fm50M3AHsgGmY8XDAjMLowth+/etfd9/5znfce9/7XgsszjzzzAkPKyCO19NPDvp95ZVXTgi4w3ozxyHw4PUAQkB2AH6v1BDGB/aXxEkO+k8fxwPuBCsw2ejdw4Fk5bBkdgBa7k0uwbe//W17Gvaccz/3uc+NSp1g3f/1X//VnkOS86UvfWm0Wi1rFeB+xx13GAPPTgngFjlU8oH0JZlx5znawRhyDV5DMAWgZ54Zr+ScBeaLgCv0f7xJ47rMN/dlrT2v+hMEKEGm8+tenwzcWV9Llixxa9eutSCFg6Ca4AFJ0qZNm9ynP/1p28lg3dP+IA8br32n8nwauJ/KaE2dc9PAferMVcoZ92s++mn3+IZn7AMFds67xJDcCWjDIcMnH/aJ2fNY3Us4rFCM2UN6LbeXi3hgCeOepRdNKylys6srXKZkMgD3dgH2w80qaCSmFPcSA/0CFsOAVGnAK0vqxFCcY9fnvhQAqqio9paKCiASJZJ7cD/BHoC7se6yPARokghZIIeSTIH5AQo66bqFYjPjMTHQAu5NJ/a6rL5WSXDEUOo/wBTyhV4Bcmr9jKhq5YjY+2F5R27de9jd8bOfq9KrGFQxrCLjDbh36QvfdPmmLY4qpupeHOEx/8Hu2XZrqa5pXugR484He7/5jnvbygDS/fXsSnY9rjPqmR8FBkESMQrekeUAeK1ybIY5jHD7XoFmwBwFfADUDQKt+/YeMJtHS+oVIAW4AyqZN4D9rj27jW0nmNIsjgJ3C1Ig4jGJt36SGOsZd7/jkmnrhh0SvkAB2YAufg87MGF8fCATVRuFizdpkU9qRhMPcD/rrJX6otzq9u7XDgA6bRW/Mk953T9HNpQ108rdB99/uTt32VJJZQDufleAQlV40R+WI83Pxd42H9jnqsWc5wjsD6nI1gKxsstXvEmYmWDHS1QAy+bVo3YAhzs7292hg/tdrwI0dkzy1Q/Ti6Of0mmsl7F5IZzx1V0JSnrJ/wC0iwUnUCN4HJRMikkdVB+yGVtWhK4LOB/UThO7DsFRiGTskNjsWfloN4ZxIolWc2Xke5QXENYblZmYA5J7Aevcz5KpcS2i+JUC499ZNfk17oA/mE6AJNIUAC0yDZhfmEskGOH46le/amD3u9/9rgFn5BXzlZycfJwM3GE3AehIFNh9ggFGs30ycAfsff7zn7fzkg/WNGCQ9wsgHgAK+OLzgPYsXrx43G8R2opkBzDHQT9hlCcilbnxxhstGA6vDTfj75Pb+nINIY8FmQayOA6CEVxlxgPuyF4A7gRTyQefGbQJ4A5rjsSGA4ALcGcX4GSQC5gHxHJNdg44TgbutJO5gYlOPpKBO+9JgC6SIsAuzD7jCugPwJ05ZJ7CwTizc3JygPdyY8UODzsAsPzozrdv3247P6cK3Gkn88M6SdbX0076iHaeuWdngEAKrftnPvMZ2/FJ5ZEG7qkczclzrTRwnzxzMW5LUs24r7rxk26dvLxh6ryeHXQg5xRcS8QwAkqoMAkQMEZawMCkEmIoPdj0zJ4vOIS8AKAl2YLA1jQV0zlzeq3LEwiBZW5Tkt0xklMFgNF+wwibvERffvkqsjRn5kI3d84CY8T4UGtsnC7tXwn4zQBjXKw1x5CqgVJ8xth3adDzldSXX1BkQUCHWGccOWg/lo9K91TSZovkFAekJWkSu9pjiY4x2HkBrAH114iqEQAAIABJREFUY0SyCPqRlYllYa77xZZd7s6H17gW2fT10m9Ak37vEjAMMpFRFxlj1g1R+b5EbHyyVOZk4O4Zd6+H57Wjib4aM8bETDktGPFFr+xe3IBzg1aGPwGDaPwNvIvVVnClrrguOZeA8swyUs8vXLREziu7NMZy+CGJVPfH2nNAfSJImq7t5m1ycTH3FhxTLPCIrC2BmyTEklGJUIYiQexwSDvvg44xqQyMt5fI4LqjzAExyhbkRZaSoS+0Cy28sdfR7g029ENi1889+1zXP9LrXtj6vDsmVi8DVxkFeuyt5Is5r64qdddceZk7T0wrVWIzxEabTEvAv0+M9JZtW939AihxBUfFyHYEkqvnzXYXvft35WE/3SXiRQLPPQL5zea8Y2nVanO+2tHV0S728CWtKRJW5duua9p7AOac4I0cACum5fsH+21onABMVxrQa1iTlhRqxcDY9SG41L88z26L1hsWmbmFJO2yS+Xnlf4hQ2LFsn71nW/+9VY/wdYFO0N+rYUfc3uy9yXJtT6XgPevydr0Oh4DuF945eTWuAdpXrD5Q9cMeIGRRNIBU/sv//Ivo5+NSDfQVSP1gK0F1COF4EDiAMgDrCQz7rCcP/rRj0YBPtpsdNknA3c09FwP6U44TBLHhOgIHvnhOUD797//fZM+jHfAjsPmo6vnADQDfgFvgHIkPwBEmGcO+kmCJG1kl4EAOXnngb8nao3ItWkr48UBWAR0jwfc2V0AuH/rW98a7V6yT/nJwJ2dGIA7bHhw8wm5P1wAqcwrAXf0+7D3gFsOrsf7LVnjzv05D7ALIOb67H6sXLkyJcCdayONCTsjBIjYip4qcCeoI1C4//773fTp060/JOxyXdZZIAFCMjJyI/TtBD/jMfvjrbXk59PA/VRGa+qcmwbuU2euUs644+O+9tEnjAWGsQOHGNAUO2vsHlVDBRYoBuO3/8VymhRgLCET9tYgn2kvAf+SYQiIIZVZNLPWKqgO6cO2yyqS9rmjSjrqFxhDO4xYAUBZKm1zbe0sAfZqAyaNDdOViFhjSYFIPMDGSBWQIqA/RseOq0qRnGgANV364oN1jElXz4d8Li4fYlV7OlW9U2z78GCry8tWEaXWEwaIkHsYaAIooW83wKP+Zee7dZu2up+uf9K1U0VVAQb9QboBE2tJphagwB7jb++dVixosR0I6Gk9wO9qc7++9LE/xMoPMA1oR5bhWVWQlge/9A/7QMAbiZv2YBJw5wSuF3C7gTcDzmKcLSEXL3XGVC4jnR0mWTEyWeM7QzpPgH+X7AaZv375vBvjr9dTNKhaFUtfVJJYKKJkHYoaZf2JynTCpjPW7IbA8AdnHxxWLNFSzLRp6KVVB8AOaMzM5YdCR+i7jdH3uwxYGVqIyLhp/JEU4TYza+ZcOc906O8Bs648tGefGGux2XpNnvpZV1vlrrzsd92yBfMEzBVcIt/Rj5aT6xCzvXPffjnl7BXKVlEnrY9ySWvOEDs/pLGc2ThbxbdIghULPtTjDqii6ADacHaWCDQk+dnPawWISVYFNMdwWlJ/cRYK0iXYf6t2qzbxnsGNCVW55T9Q8Ev9wtUF4G5WkwRh3v/INP9UkaW+AAy9Da0FcFrfGqcMSXK8vz+e+SQKsz59IjBja/s4tgPjd7sIVpkL/vOMe1REzZ7TLpqA+5svH5M5pOqjLpVSGcAfwTqAjgPwTdIhAAYWEnkIQBAWFhAN+ISNJ5EPIAxzDXjmQMPNewOJRzJwRyKBVAQgBeiHgcVVhiTLZKkM7UB+g94+yCpgb5lvtOnIXQBwwRkEkPm1r31tQsAdIE4yJgEEc06/YZ4B7gQvsLNcDwAaxoDfAe5o6RkHmNqQ40T/YLHRgI93wK4DJAGgHMhkAL7jAXfage4cBjrsapBQSSDEDsTJwB0GnXFDj8/rOEg2ZUeFe78ScAfcEoDB7jPmrHdyCsgNIHk5SGUYK+YRKQtzyL+MA4AYthypzOkw7lwH5p62sB7YPeBfdlnGA9TJUhkCDgImwPi1115r6/ITn/iEzTUyJ/p2/fXXW54GB+uYAITAdbz7jDffyc+ngfupjNbUOTcN3KfOXKUcuL/vmhsF3B/3Caliy63qKImC+sHNBSAAs4NzB9v3+KbnwpYiqQAoIOG1BFav2bYX6H+ZkogkJMtYOL1S7jIxS6zLLax0TQK/O/ftVNEgIS39L1fsbLEKLlVU1bqEwHuZdOwxaaPrJe9AGgO465UdH+xNoQA+DBNSA3TU5oOtdvVKgoO2O08yhURZqYHkLhV5GqawU1+zO3Zku1hP2ZUJrI2IBQbsZoiN5xom1YApV4AyKPDYKa/Jn2oHYt3Tz8sFR2BJ5LjgqAIbFTWSJWSOQJoVJUKSIAAFcDK5haFQ70RCYJAhEAt/2ikAmacdAXT4xAn9fciGcLDRH2B8wKxHsEqWxMZPYymQMIK2GSmRyYRglnFY8eNrtoP8ZjGCt+bEJpDKseycwApymGRJ7S2SNMD09Xilm9YcsId2WnIQBVcA923bd9g1YYP51xh/A5um1ld7/K4HY0f/zbfcfrz+2oC7rh3YOJ+gyi6G9z43GZWxyUiA9JsArmnp1Zc4nua4Agm4Zwv0J4oSbsWy5ebjvu7hh9w2FVMiUTRX81UnS8d3/5+3u/PPXuGyFTDENCh4oB88IgZ9MFPFveQwo0q7ZfpCLyjIU25BzJWVFrujksC8QXIGbEALVExJ5VVlh3lI9pjHzdmIJGOpr1yzfNF7yBUgqrPg1LcbEE+/rXCW/maNscthhapg1TXWBLuh4iTjb/kEuo59CRtrLzBucQaBhhJbBapDAAAYp/Iwkp9wru1oGbD3AXHQ1/tVgFuR8guUEAyoZz5h2QkyWVD8N6j5xvXmvPd4YJDKI5XAHfeQAGoZQz5vPvrRjxrY4QBck+CIJALQzXN4kDOu/A1DjvSD8QL8ootHDpMM3HGUgTllJw/JCsAVwMT5SCiSfdwBgrQnSL5ILITxRg4GeAMk4ujC/WB82Q2YiF0gAQJtx0GGfqK7BswC3FkHtA+QSxsByQBYdOQ8zkHgwQ4E7UDmwxiQoDmRKp3otG+++ebRys/IQJC3sFOQ7CpzcnIq92UXIPQfAAvgBBjTh5OBO+cTcAHquRafB/QFQI1zynjAnR0GEkzR0PNZRlDyR3/0R9bu5ORUwDAOM8wDAJvkVMA9/WLeTwe4M+bo4QmQCCb+8A//0GRF3IsA5pUq7J7sKoO+n7FgF4j1wvX+9m//1uSJPEc/sIQ0C2X1l/ueLEs63fdtGrif7ghOztengfvknJeXbVWqpTKXr/qwAXeTNgi4k1xqemKB51gOTijymBabTUEa7BKhBuPS74JAAAnoj4GPBljQ72IFCX0oUJ6nc2bXlrmG6nJXW1Pnqupmuyc3/MK9tPtFubTIrlD/FQtkVU1rcInyafqpEMgss2qRNSq+BFAH8MIcFuOJLZYW0Ine3qwEkRHo7vhfF+u5RKLYqmx2qYqouZRIydBxfJ9s/p4SmylZhCQ2WCQCSEeE0kzvreZnIVUQYB8UKO0UWL/z56vdUy9sExBE2+5BEiXmsVlEYsPrAbj004o+Ae5IQoRFRdrCOOmAdaVkVY609hTiyaCKqxipTP0LKETqAHguUeGgau00VNfWuUPy+20SGGkVeEQvYeRqxMYbYAYQ02sSHC1Ywv+cQMoz2Xz4M1dw9wQZABgAHYGT2XcaiESm5MFoXK+dIanMi9JxUiDJGHCbUabTA3eDgQB3Y3YB4pFVYQRKg/ae65NgGbaAfWKnX8YEHVZVVH2y6+C4ovWSId06xZmsYi1f9BrHmORKxSq4VSlryOl109yPf/gDS+TEAnSmvvguluTggnNWulzLSxhwJ+RN36MhPdLc6RTCuTwlHlcpPwLLy5jA7bCY/xLp3Gc11rtiBQlxC5aGTA+PPGZY1wbQD2iO21SJdSTyWydPgp0C2HFStNk96BMYbtH8AJaKE6UWSJrUKfKsDzkLo1KjZLlTJC0z6RGBn8aL6wDAvZxAASlWldFhbjEC3iFhnECA6rI+IRzrThxYWEteVhWCBp4jqATMc43lb7885Z9wqQTuoXEAdtoLYD45Sc/qFFDB9mWe4/UhWH0la0TeG0Hqx2vCDtmvcwoBYPPeejlgzHN+PsbmayKDzP1xoQHEAk7RagfgzuuDZDEk5558TcYhyHVONZGRe9PuXzeGr9T+8Fr6+0rANfkayH84d7wCWC93X+aaNf1KUiDGgTEI8wNo5u/xnF8mMk8+GdyvRY4gT/v/y4S/Un/oB/NKQJaKtp/cvzRwn8iMT71z0sB9Cs1ZqoH7ez9wnVv3GMBdcoVIt8wHbVySED4Q0R0bcBeo8R9gVA7VlxVsKcDMpB5Rsqbptn0inVJHXYHAf40SVBtqa9yb33S+JCzl7u777lIxir1uCHCtwKC2drprnL1A9HCefJkrBdzl4S6wXgvwskI9mfIb7/AVOE2eQpLekLEffKgnShPywFZSqoBVi7y/O9VWLBIBkD3y886AcT+8TWxqt5IN9SUicISkgyJOsO4G3Pk/odVu6S069Ny9SlDbsme/65JMJmNYya4GesVmw+wDVq2ip2c3rViPXptnenssJcVqC5jxQSwnSRVzEjhTe+zLS8FRr6pzDop1T6jNs2ZOdwvnL5Ruu0p/J1y7diH2HDrs+gSgm6RTb1W/W5paja0xppwfqrsC0rgXGFw9J9DxNpVKFA3AXUC5kkBIwQ+MGuPYpzHnFfGoIitWhWiwYSBflMYdVxhzSNFZ0YaAgXfj3NltYc6RfgBjLXnZtyOAc9aHT1Ieq/oaQD3A3dhntZOdAJxd+nFtEXjHrpHHkZB0q42snVoFMnlioN9y3jlKWrxDgKNd9ocqvtNQ71YuWeYu0uNFUORqb1NbqxjsEbfr8FHXJuvQmumSXMnqE+lNr3ZJcjXPK5YulI5dFoqw61q3XYytQDo9ylMgClhnN+bI4YNaH4RbXro0qPFEq59H4KUHB/VYyE0g58InUotBJw/CwLcHG36XwZ8bvoy9nErBHBVko0EzK0j9jB4KHEPg40EIY4qW3c+/LVTapiey1H9fEMpHRwCNkDxOWwAE/L30re9J+SfcqwHcU97ISX5B5C8nA/dJ3uR086bgCKSB+xSctAk0OQ3cJzBIk+WUVAP3y64CuD8JJLfE0vDFn69KpbhjAFq7pJmGcQ4gzJgBE34EeAcn66lhb6EHwBBAk9Smsrjc/Z/febu2/y6UDKHVrVn7gNu3+wXX3dIqS8Yqd8aZS1xZTaNArs4VgCXhD5kOlS45ulRlNWxJA5IA7NyfoALmv1dsaldHp5jSFmtjFsWZxFoWyE0lnpPhWo/ucsePbJN/e5uAuzh+Y5zVUuQasO8CdRRuMjmEQGqLgNodshbbqS3bfsl9emRFSeVOqn8Oayyo9MoOgCUqCrQOCOwWSzYxs6ZWrjgJWVqiZ0caRCKiCh4JBB493qR29tuuQGmCQKbazZ4101WoKBLBz5BsDaG0Wzv73aHjzQKHBBWANq93hrnifuh9d0or2g37D2MPowogjpxVAHMAd+aA7faLtdXeLf97tsNxPSHPwPuiB6tKsdsaxyWLl5jlWXOr/PYtgAuMOziRwIwGeYAIYPcmilHiLLsVApCBkTKAqQ4E28zAQAPyDcQGIEsSp1pCgqbftEE2k2HzW6zKuQwCBbTOf+O57r577lLScbvlLtQpCFykwlznSbdeoPuShNyvMWoVc34cMK71kqeE5rkLFqkNcdenYGuaxqK8pFB1ArQd3dPhBhUcAMiRfKExj0l6RTIqPy2yK+3VnJo0BeAukM0PAQ5jQ/9gHVmD2QpMQz+ZM563ImU6PJM+BsiDZIZzrNBVBNxPBvcEhIGJ90yiiaJGwboluJKEbJIjbyUagDy/Ix3B5QNGN2jnl7/9vSn/+EoD99MfUvTjuOZglThRFvv075q+wm/bCKSB++tzxtPAfQrNa6qBe2DcPQDwP8hksFZEvoCGFuAOWDA9r4GrwkjvDHjzWnf07x7YeOBCsmFcxZSmlde5T3zsJrfgjDPc4YOH3KaNT7iXtslFoaXDzWiY5RpmzjN5Q4bAOmBzQLrfEkkQ8nV/WHbuj9wjuSR2YB8B6gPSi+eJ4SwS4MsRAMMOsl3gDVlJZVmJO7Bzk3TMu8S0o3mhSqZCCrzpcewAoKLpx31FwB3w1S3GfausEfdLsnKiqUVsdbNrUpDRpXbZTkIk/zBgrseyBMIKNE6zlEg7Qz8V0rwC+uCl+wXIOyV12C/AjYZ7wcIFbpF+yCOlcA4g2xIOcVRRY/oHc1xbhx7DVxx2Vo4qltDIToOCBRJiAakbN290e/bvc30kuSrgMa25yWrE6OuaMP8kj73zne8UiOuU1/E2t3vXTtcqXaxV91TQ4v1j8IrP0twssOqCx6Xv5r6MTZDnGGbX3Nr6iGRRptPh1cbAe0tIe1r/wQCzoxEKVbEWghNOcMqJK7gxoE8QFclmyDewaqtYJSoaGeiRfEUA+QJVUPzp/fcYcE+ocmWtxnj+zJnurDMXuGwFRTnsbuDwojWgFWo1AUakEyfDoKi41JUKxE+TT/pAb5cCR5UW7+9RgaVCe5y8ANYzY4BdIxaRbQK++PXj0GOBaiRpiaFntyDFJ5+SGE1gGwIRAprQP5MM2bZ9FKxE0iLGgh0NjiBzSAbuvL+QgiGxCrkC6Potz4A+KsC0glVadxwhWAoBtZff8Fpf5Zi/acebfndVyj/h0sA95UOavmB6BF6VEUgD91dlWF/zi6aB+2s+BRNvQKqB+2WrrnPrxbgHX3IQGKxngRhvHkMT2d3dKRAJGw9YyzRQL8RjQMI7XPgqk16LiyUeUAPnkTy3dOFK96lP/J6rrqySbKHTbdv6jNu9XVnzellj/SyXo/uIP1RCYbExoIAegHq2ZBKAl34kNQJJAB2eQ3MI8w5DRZJjTCw6iam4fxgzHOmNAVxo3A+p6NKRgy9Kx94jZlVt1+uBnewJwPZapVJAqCUC4ugiMIrmWL/DjGIZ2KWCRt3SjZuXtgCUL0AkdxCx2GqkO77/oDuhRKMq6fBLiwoMaFEYyvIDBN67sQAUWJ8xe7arbaixhMF+PQZwxyLcfgYV6OSWSx7TazpqEkm5DnIW+mpBgwB0rqpttqqg1V4Bd37a25Ew+aJLvTDx6lOedgDeeN4bJU96swUIRxWEHNfP7r273eGjR0yKE+YbVna22oWc5uixoxa6masNSBxrUMCrwXQP3D1+9yB1NOk0SrLldMAtrwvPh39Z4SG5kuCK35GaGIi3KAHZh6C3+omTD7aYxXKAOefsle7Bh36mNmvHQjsaFWUVboZY93OXLnH92iEYkENOocYkV0m2SG76TJeq3RauLUciLk2yKXNerGJM5aWqzqukVR9ssDOAxEiBW7TLAFvdqkANCc7oGJmcCkkQiaia2chRxv6F9bYR8seoNIbkXss69u+ZALIB+sk63MCYW8Cj9e1lZz7JlyPcy/IY7BHfLq4RzvEVWSMpEus/Cg4Cqz/n3Ism/gEzwTPTwH2CA5U+LT0Cr/EIpIH7azwBr9Lt08D9VRrYV+OyqQbuV3zww27N+sd8U6Ntd5wSrEy9gCUuAj2qKOmfA3RkCyipJHzEIiK8GBSoMis6IBg+7rDZkp3EsgvdFe/5oPvQqmukV5frts5pbjool5cDKqwz4golicgWyOwWSAEAYSsIkMkV6AJ0kNCDPCIhUA9oAagE8IcbSkVFuenyR2D8MdOgaE6hQLVO7pdevKXpuGs+vMu1Ne0TcKeSJ3pikiO9rAGQae4n5rbik02xmyTpcxD/cCHqwjy1BSmFkcM4d9BGgTJJbIz51xgd3r3XbX9ukyQzcZ0PWBQgZDzZjRDkU+qRtO4jrrquxpVUlhnrbQVydFFum5ktT29p6eMF5UpMhe0dch2tJE3i2qNrWZKhGGgBzkRZQr70PpAgya1aWm4kSLhq9OoxvOaLlFdwgez0KPeNzAZve6qqYg14rOmE23Ngv73WF0wacTW1tXLHKHPPb9lsiay+6Z51Z+fCJyZ72OiDN6+99vPtiyhZcBGBXdYJzC8Mul0rAvkhscteH0k9DKjadfFO93akaNyxX6xW1dx58+a4J596XL4+I+YYlC/d+kyVRn+bCq90nTjmDu3fbe5BdXUNcmyYofyJYxb00B7cGhJaP4sWLXRV1dM8s26g2zshWbsi+U4mBZDQsBtTrqBQ7bC8Bl2rva1Z67XD8jcYFyQs/IyYqw7jQ+VdLw/i9YBs8/Sn1oA50cCWSz4VSWR4LedEbzefZK2xC8l1jAXnjCXb+fcmQQPvAZPdqO3mIqPxJ3nWKs/yvPI0TGtvE4Tjz4Cbd97FKf8o+m0E7qyt4Cme8gH9Lb8gBBHfNaHC6Ks5HEgOkZIhd/ttONLA/fU5y2ngPoXmNdXA/X3X3OBWr33UAyz9x9Y8YBnQAMDskHYYSYgxrgJUgJqC/CJvcaeDVEbvYgGI8Npdr2XWuRm57gOXXeve9bZ3mLuH/oeYQuCjT9BObg1yDzEPPp3P1bskZ4AJNQlClNyHZzygBBaZ6/IBb0y82tTT2ymgLtmDmNiE9ONW5RVQpovR5s62E2LDtwtct7h4lrdC9AmSQTXsWUpzDoHZJnGV3QPTGQu06T6FJtkR6DJHEG+ViJSFv80SU8DuoLzG98lOsYCxQd8usMSmA13LQO6D1l2vaVAyalztRG8OuBxQQ/sUwPTr33h+whVX1LkW2Rn2qzBStyQu/bgmkE3AEOnGCdka4tzTO9AjMC5mWJru6ooaS8TdpQJLdKy55YQlq06fOcPNlzyJXYMejSssPyC+D3ZWFyThmKRX5hj3FSrUrn10vTty/GgEaiP2mJk3QA6r68Fg0Ld7Bpr2eTmPAVIBVMCugfiIHWadBI2312UnK7f9m8+uDLON5zue5QKg01WAq0b2jxs2PqM+KadBzHqO5qJRcplLf+etrlDj39Zy1O3ZtcNyEZYtke5dwL5ZLjOtYuNnzKhXIZ7Z9gWdqwCMHQEANGvY2GrbKfCFpfgxyZH+7ZU8i77wOxVvuyXTaW09pL8UEJiHO9WEBa61JoOTC7snIT8kAHF2ZQhq7FCQFnaOcE/x7xPvCBSkXwB/SwhP0rlbYa3IbtMuY5sgY4WYeIz2mGWk/uuXl70VbYoCAc5dcP7vpPwT7rcRuGMZidUgPubpI7UjgE//P/zDP5jd4qt9YGf5e7/3e5YY/NtwpIH763OW08B9Cs1rqoH7ldd+xD2ydn3ElorVFBOBm0ufWFZAXZDJWPKmUDGgh8RVGFOD4SahGaua6qUCsNryVY8Vu5s/8im3fNEyY9sNUAjsdYvpRRpSKBvEPEldKAKUJ4AMhgJ4B2s7QB7gN0gBfEKqij/pANxQzKhTuwHokUnwpLImyam5ulah2Ols2T++tGWDa2veLzcRkklpP2htjG0NCX4U4jFkR4EnmNjoHoA3tOWgyiBrQCqCuwjgnUTNbfItbj58RFU51Q+AGKwtfi8CbjEBvy4CDfW7duYMk+IQ5JD0S8Gn/n7puQXq8pXEW1RZ59o6NeZKKB0QeBwSwLN6jbpPvmQgRYlCBVJtVqAIH3DTUqOjF8t+RGwggN2KaFnxowHZbFZbwm+uubZ41p7Ah8ABAGxJlpKVFGnOOzq63SPr1rgtL2414IxcI0u7CqMSqqiqatC2AxSR7pAfwPwXFxUqyXWxO+sNy936devd+kcfk7c5lUUZcw9QR8cPdj2im/3OjZfOeJLYrzMY9zpZiC5essitXr/WHICswq5kXPXq17suvtitUL7A8BBe6Bnu4IGDrrOl06RQCTnpFBfmsxek4FCBoDRTAPZMyamw5RxWoGMyGZx+NOXcy5h0nUOxry4xfyWSaw1onAii4nGkSt2urb15tC8BYBvbHgVxTJWvFOtZ+WAp58G1GH2TlzFePh8ksPWMgclnDHz7c3negL5FmWPVUsN1g5UhQWIIikKwG5JkfQA66M5489tS/gmXBu4pH9Lf6gumgfurN/1p4P7qje1reeU0cH8tR/8U751q4P6B6z7qVq971JxSAGXFkqUAHHrRdctdo0/JfL6ip09ABJTnyWMbwh2gYd7fgMVI58w5VNfEf70wv8T9yWf/1C1ecKYx7iSF4s7SKeDeKykLgGlIhY1guykUFFcBpVIlqML4A1DMQUMBRChk43XtaJK9RMGqkCKVkaSFIkwA03Yx0TSuvq5WIC7Tbd34mOtoPigQL4s/gU8YTKQyQYscnE4smQ/tcASsQtl6X2wJgI6bo9cXk2A4wGPIewSct2x81g3r/mVK2o3BKAN6TTMNBypWWJaE2QokSmuqXZ+YawIXZDjYhbd1qGx5frFLVEwzxr1LhuRYGPYIYGdQrTMKZAoUlOSocNCJE0ddpxhg/L1J2GWcfTKiWHqKUelxfO5h2qkm2612lYipLy0rs+1h8ghglK2QkMYDPXhMgD+uYOf5LS+4tY89ahr4USAdBTAENZbOGjzc6Z+AO1VHmVvKhF90wVvMmnP3zl3uG9/8luvQGgqabgPu7GagvzbWGIjqZTS+EivyGTrrvev7VHQLZ6DLL3uve+iRh+S40y5Em+UqlCtRpn5fv+oqt3T+PAVrcdPw19SoqqaCoV5yErRbQeA2ouAGxxjWBfNpxbvE6OsPy1FgzZnzCrMU5WyQDN10/JiNLxJ11nZMAUim1lkM28hIEhMCPthzdmaQUASbyACk6R/ns7aC13RYw+E6QdeObIn5wtOe9c+4BADPe9MKK+kI9wgJqSHHJHyMBFkS7x0SqAkeFpw/+YE71oh33HGHySXO0E4RxYmCRzo7Rd/73veUZP2ia2xsdKtWrbJEdo777rvPKqrihc4cXH311fa5QXVSCvRQ4ZTCPDNmzLDzGe+fyjVNsjLNAAAgAElEQVSK6pqsSSq0htL2430Uw7jD1pIDRIVTiulQMId7MH8UirruuutGL0MJe6QfixYtsuqetIs1eO+997r6+nr38Y9/3G1X/QQKLNH2T33qU6PyDQJsqsHi9oR0kXtzPw6uxZpiDOgna/HGG28crajKOQ8++KBbu3atrSHaTB+D3I1qqQ899JCtDarEUpF1IkWcuC5yoW984xvmXsR7/v3vf//ouP77v/+7zc3PfvYzt3HjRu12zbGqpxPxcQe4UxCKQk8UKGI8Ke7EPcJBv7k2c3ixAncKFQVJ5V133WWFmG699VZ7nvtSVfU//uM/TBZIlV2q3nIwHhTg2rt3r60FHqcCLztz3JdrnScpHv2h+BM5V6xP5py1yFi++93vHm0XY/Kd73zHxgR5IuttPBkObaSYFlVZQxVeLvjjH//YjAXmzp073nKc8PNp4D7hoZpSJ6aB+xSarlcDuK9/7AkDfoAbwKCv4oYURWy2QJzRgAa2rPaladANuBt7zOu8RCbIDgBhsL+Jogr32d//I3fWsjcYuIOdhqWGWveFlYRchylshMWdt1w0e0CBHb7g+EDDKYYPS34soTHyLOfLIFdFdbLjAntgGslNAKTtcsBpl547R4moRfkxJadukl78iMseAYh5SQcALAD34OrBl5jpu9ESG5jzxYKivEkD4+bswjkw7iQrCrQeP3pc99jt8gUIS/SFnieZD97uHraTnDpgBaEKK0tdpsB3vwAjuwTdXXjCKwFXWauJsipZGJaJda9UHySf0fndkrFkwdwKzGZblVcY6wF36PB+nSO7Qol6qJ545OgxjQ1adRWiUgGq8gp54bNrImkIR2trm/crBwhS3VNjNiz7HL44+MJn1wNlOZKjDoH8R/Rlf0TacYpTjWnWdSEqfxKUIScxsM04kbSpvAK17fLLLleycb0CDc8W364vua07X1KVW6+9NjaYBjFdANGIRQ4ANQdLTvIGdFZvn8AyyckC7++59BK53ZxwzzwnuYzATbG+RBepEuNVAnY9bdKwy/e/SMHmjFkzDFD5wlIq0kXhIn0J9yn4RHJk0YDmkB2UTq0RgAruSFlal7ZLQZ/UNtZ9h3zhKTbWr/VEQMr1CDK5fsixYP0B2k3Xblpzny8RkkmDKwy7VjyWXKgn2cYxOL/YTojO5X0D2GN+wi6FBYu8V5CARV7tyUECT/hg1ttDmuWkgpWwazTvvItS/gmXSsb98ccft+qUX/rSl2yMV69e7darlgIAijHBHemyyy4zkL1lyxYDZ7fffruBJMAuwAkQBwADiF555ZVWmwAARXVKrvtv//ZvbtmyZe4vVMp+tyxVQ+l5qp7y2ptuumncMQI88zlExVICCKqeMk8A2QMHDrirrrrK2h0OQB8AjGqpVG6laijAlsf4mzWxYsUKqwhK0AKg5hyuCbhEykGft27dapVHCQTKFID/4z/+owHvSy65xF7P+AFQCVRYa1T55KCPrBeqwAKwkYcAPgmCaBvri795L9Ce8Q6AM8EGbQEUEzQA0H/wgx/YNRYsWGBAm/vzPUKFWSqacq/xDoA7c/Oud73LQDkBC/PGeBK4AKx5jGuy1r/4xS9aQATQp9oqgd4FF1xgcwC4J3DheQD8zp073Ve+8hX36KOPWlDM2DJOjA/VUelPiRyrAOpci/XD/BIEvu1tb3P333+/VbTlhzljvlkH//Vf/2VzQ4Xfv/qrv7IxwXqXgItqs68UsPA+5dq0LwR7fJ6cc845tv5pT6qONHBP1UhOruukgfvkmo9XbE2qgfuV197oHv/FBjENJCDKdcWsHkkM7TK23ftbe8RlmFtQDVBosgY0zAKiQTGeia7dwIP3687MjLuli1e6WdNnSoJT4BrrGl2ZvMtJhEQaUyi2FOeXLMpy6gcJCuwxYJ0v4+MqRw9bXFlZoXZJ+qB7woh0mzyG5D+Bc/lzUzm1SNdCYgHwo7LooHT0TccOuv0vbdL1pZ0fUWn4pIREK3KDRt0qfWrnAP07KmYDRp5ZBnSahplkW/4D3MOCm782wD5D+updrl2aamQy5WpHvv5ll2BA16AoDwxivz6kC2RNOSArHXG/BkYAzxJOqFiUqr6q0mdGvEASnwqBQfVR0pc+sdXIZHKsSJQSeYvz1bYed0wadEAlARO2kyNYRuLyYhIlHzxZkqLJaBQ0iIEmp4B2+0qcqg7a1q5gottyCQokKykT2M/Q73qhe3bTJrdr7x4D2T6BN5IVaU4NnEaJkQBk4hqkKAD3G6+/3pXoS5HiVDDEa5940v1MX0AsHZOVJOmyjfmLhO6WFGy7CgL3qqKaSTVbVdRlHMk5WCwwsG3bVrO+BLg31De6d4tZO3POTDeicczNUYAi5rxOQUOBxihb17DgQG2PK4jALahJftmdzU0mXcpC4hPZgYadG5P9aIwt0VYtPqExpuATCx9nGLzucRyy9a1O8+Vvu0FaDyHw40s3JJUGOUyQzAS9eZB5ESSG13EOf8OgopMnMZqAlXuG64RzeccNKcAN8iXvLuMlRiHRNTjK2NzZrsqQm/vGyQ3cYSu/+c1vjpaTp+3btm0zIAigBRgChsJx8803G0iC7aZkPMmGsN0cBBQA63Xr1o2eD7MJyISdB0gCeAHTjD15HgTADQ0N434LBNYbAMfBPQCU/DsecP/a175mrCzgl/fDPffcY4A6AFMA3w033GA7B/QfIAuDHA6CFwAxDC3M9H/+538a0GdNATYJPgDRrE8ClB/+8Ic2fhyb9J4GhALsCZA4AOqcy9qDecZZarwDgEnQARPOAcMM0KQvM2fOtPuhU7/00kvteeaUubv77rvHu7T1lyDsySefNNAPMKZPzDu7JWeffba1+fzzz7drsVNBMEefYdQB+wBzAhs+cwkgbrvtNnfhhRfa+fxLkLZYcj6AO+f/yZ/8iT1HIMf4kuDf3Nxs57JWwpjA1rMrEYI71hu5DpzP/H3+8583oM6OJnP3wgsvGGsedjh+XedZD+y2MD6cSyDAWvrv//7vccfrVE5IA/dTGa2pc24auE+duVJF0dpf2hI93aZfefUN7vENz7guMZRxsZy4dgBWu2TdiFsMMhkDCrrRkEBiljyyqUjJ4ZM1h6Vg8BVIPRvrHUFgMfFhL01UmXwCkIPFJMx+PhUwG2eqfH2jq6ooc/U19XIQqZVVn9xsSBCF3dY92/SlevjIIXPNKNA2ZsIY5XLTe1sCZ0+na5GEgtegSU5IZ52tSACd/ICA7/Eje9xB2UFmDYtxxV8eltds/ZCye49t2hU0xPTV98uPKppoqySqB+j7aFIggFDFfSrkekKA0HaiyQ0LRGZaUqqkEQBl9aFLQUabKp8CduNq85B0L0qDFQsvDTuaeoHhhsY5pm8fHIGZLpB2PdP1CrhjNTmk68G0M7y5ygUYVh/o84CKThGeEDDlqB0G3NUpX9gn0yROnWJwCXK4z4DkPJ7R9XKMgUFkRSTHAmQzFRSUuHJJUKh3u/vAPrdL28IEHRYIRLsUFHvyMigBdkCsJaVKKqOxzBNrfdPHPmJ++uzJkCC5SwzkT372gGsRKDLJh23ZqMnROmF8Aeb87eUykqNQXl5uQWjjY3osX8+dJUeYrS9slgVmt5ulwkvnrDzPLZkv6ZXuPaA1W1CIy86gmzl7lnYaxLjrkgQJgO4YxbwETnpYR/v3uHwFBTkw7IycsePImvzOQbbZicKuK9jpbNE6VdErrVXml+JLhHVeKuY1+xaMaG3QtyBpMR/1yDnGdmuQ4KDLYtXptX1ImWDg9drwpW7JqZEMhsJdABbmhPcYScNYndIwZC+WEG6afG9LitQpBBwh98AH1D4fgz0O3suzz7ngdD8mfuX1qWTcsSK95pprHAWJAGMAa+QyyA0A54BdmPRwAJiqlLsB8wlw57y/+Zu/sad/8YtfGAAEWIWD6wKI+VmzZo0xwEhVAGSwtEGCMt4gAdyT2XmAMKztE088MSHgTtsAahwA1T/4gz8wyQ5rKRlcs56eV94M4PvgwYMGrunzLbfcYuwuwJ1+EIxwAFyRdnAOx9KlS61NgNhwsAMBsCVQgeVlLdF/QCwAdSJSGa7LPCBNCge7IgQy73jHOwy433nnncZ0cwB+aSsM+HgH4/HVr37VXsPB+wRw/a1vfWs0KGDHoU6OUuEAhPMYa5yAhnUSDgIMxiBIqgDmMPi0nz6zc8COTPK12MXge4fAg0Aq+Tl2RU6WtCB54jGCInZ2kM+wS8JYJ9cd+XV95z2K7ObrX/+6BRq06zOf+cwvyXDGG7eJPJ8G7hMZpal3Thq4T6E5SzlwX/Vh99gzz1q5eeQKuUgUBPa6JcdAFmLaboGEIfNph33E5SXXQIN34oCoTS7r7nWkXt8tq0ElGFI4p0/MdllZub5kmmSvpyRCWUrmK3ETT/hEkSqOSrJRW15p28b2RWLFcTKNPWlpbbaiODihFBUXuXLZApaLtc8RqO3oA6CKwRYDXyQPdUBRP2B8SCCp87isGre4TCUwwpYHpxP48+D2EeQgoyywhzsGnkwMrwPQzg+YaEAf7P1DSnjMK3d10+eILS/yCaTq36CAMaC6s7tN4K9NWumj7sThw/acOdDocn0Cgv2SvHQpwXSaLAobp89VEFAoEC1wOCz5hVQ2JKbSV1AaLj/ZAsm5SpAcUj/4GRbbHjVNwBAQ6J1HOiQBaZGbCoFPu8atVZIPMGw2bLr+9bsJZuBpjL1Vg400+2i/czSvvTpno+QI9NN2WCI9+qB1ErGTZ6xNKkPQpkdnKJ9g1fuuiGQq2mVQ+482t7gHVj+inZPjBoh9wjJLxhdv8mwxoNQnbBLkZWptZcBuZ0sqpfVWJyC+6j2XuJ3bX3RtyomYfcZiV1M9XbsbPpdgcFjace3+ZGv7ujqye4SBJLF6UD/YaMY0dj0K7ga008DvuMKwc8POjF8D3hUnJ4ukZywpB+Vpr2BRwY1ZQpLIShwQ7WgEN6UgYwnSmCBRCS4zBvDNx52+YzGquQ9uMlGOhoW9jH8IkmgO9QFg3hX8UgiN+9CnIJ3huv6954s4+UJOUaTJbyHQ5t9ofuec+5aUf8KlErj799iQ1RIAjANukcEAXAHuMOLIPJIPJAvIHADugCcqkHIAjpFcUI00+WDcYG45mAdAPPISZCa89oMf/OC4Y3Syq8x4wB1Zx7x584zdh3HnnrDQHAG48xhrKBm4w94DAJHiADRpO4ENuwUBuANSwy5EMnBn/mHcYa6RmIQjAHce43MAFyoYXlxcCJYAteMdAHfGKjmI4jWMPxp9gHvQaPP4qQL3ZFeZlwPuyIj4/gvHkiVLTDLE2kEKlCxTArizIxEkJycDd3Zt6HfytZDX8H48OQggQCAwZAyTD4II3p+8ht0HZEdIuADtMPATCYYIIpkPxpUgkoAsOeAab04m8nwauE9klKbeOWngPoXmLNXA/QOrbnDrxfoMCWTkCUhTGAm2F0/wANwBe/iXDwDcBbBiOR648yXhS69H1pDRY5Z4BzjR4yRFlpaWmw0hH2Qk8vXL6s/Am1xVzDlGoDGmoKFA2vlcfRAu0xfEWy+62Bh4sE/YBUAbzrYwOvgSPVciAE+VTyQnQ7ouuvZiFdjhg3xkUKxz60F3aM/zAu6SARkL6RNLPXAfK4oTHDoCiPeJg4ZUjWX19ny+yM2g+tg/LClHol4M8FJLqEWPnSMAPWxJocgdcLDR773t7vjBPSo6tdm1C1ADGNkN6MUOU+3miyBfAYwgmhhytVkFq2SqqICj19hycFyuVRNFwoTGHQcTJQObhMMvWsCdWUvq3ieaT7j9B/Zb0ijBDONEIMOXS0FekQeyYnWR2viqsVhv+udh/zPEOncLNH77B3eI4WbHRXNMQi5yIQ2H7VIYXPdhGdEAbkHv0Nbym885W2Pui1JRgfaEbER/IqaNqrO4BSFt8tIPu5XNh09K9i4rBoCRyxBAxLVDoTFcJvvM977tYhW1KnIH5WufEVNRsBE5rUhWVSjXmMycDJP5FEjjTs5EnH6w20LVU61XliXjDoAuL01Yy0k2pgCUFZmKGHGAtVMwBmgmyNi9a6v63qP1qIRgjYlNXBScsl5ZJ+ELO+RKWL4H8qQkGYx5qdtuQrS7Y2ufmgeeqTfpTCSVMc0/7QsTq9YFxxrGCKcb5o4dlpAz4Hcq/LXDLgC9CuvY5k3HZGfcCc4BaoHRRK7wJlXMhfVERgCriy47HICkAMhOBu5IKJCUkJgZDq4dcgxg32Hrw44H4PKzn/2syRvGkza8EnCHGQfwwfKGA6ANC3uqwB3QTeCBlIKDomBIRGjneMCdtQB7C4AmaOBAhw27DCNPEATIDsmTBAkwvQQO4wFN9Pmw6X/6p3862kdkIzDwlgT9KgF3griVK1ea1AVih4PAg7GlTwQupwrcCYxCMHhY5AryGMaAtXcycIeB5yfZBpR7hqRkdjGC/zxzhayHwCx5Z2J0wE76hTVOgMeaZZ7Q7qf6SAP3VI/o5LheGrhPjnmYUCtSDdzft+p69+hTT1uRoUJJWQbFluKsgVsMYBWGFS21/S1Qjy4a8MDhgXvkIS0wafl/AGO/Xy/9dq6SCX3CJL/zBY11Iaw9wJ/EQEUMxoABkKqr5LoiwIkzyPxZs93FF1zo5s6cpfMl4dF2eJ507jClJwTGmpSYCHjidW0Ch+a6kTGkL48z5HdeIsa1zx3Zv9UdPbDZxTMpZETw4RMI8SQPkofQD/7lyyd4aJvTSQTWeNz7mOscPMbFjMeLJFlq0L0UmGAjmJMhQGybEEhlBLAF/Ib62wTcd7sXnn9aOwatftdC59DU+vo6Od/UCUTKwYeCS/IhH8mQ17hTQaoOdhfE+KqtFI2K58qCU8BdkFTtw+edpElkS+Qb+Aq36P4PHZYlogC3JQur7ST6+cRFFc2Sf3yQABngg60lKKDYkH5AsoN6vEtz/x9ijY6LMR9ARsJ/hrZJ3PWBjIU+GmvkMjG14fJL3+0WopFVQMbaoWpphwK/tSqc9JzYe5YDrLK5DwlYDMIwM1T2/z4gsERPAeiY2h2Trn92TZW7SGzjckkmyHHYtu+Aa+nFzSdH7RZ41dqBcZ81a44sLz1wCDUASKoe6Ot3vcrTIEWgQYWv4lrfPgHVJ8lS8MvchfR/Ni4C7owpz7Y0H1ZC7wlj6ROS4lhKNs4yEUBmvAHewRGGPoQ1H/Tnycm34fkA7DnX2Hf1lcJkxt7rMXIRGBG/7jwY5zDrU4F++5sAy/oQWWpGOyLh3GC9afUJIsZ9xoo3Teiz5VROSiXjTuIo7h5ovtEJo1tGYgEI5jMDGQbyDmQqAM0vf/nLprPm75OBO8EOgPnNb36zMaqAfJI5AV4AT8Aev/M84wpLCvjk3/GOVwLuBNrovekDzDQJhrDZAOZTBe4EH0g5aDfrCP0+CZbBxQam/Ncx7gQosPNIRLgvQQtjhfyIscJ9hjFG3kHgCMAkeCEBc7zABUb605/+tO0ekBPA/CDzgPUm7+PVBO5ISADLBC+0kx0CWHWALsD7VIE7n430hV0bmH4+P8gb4FonA3fWBoEUbjeMK/1lbhkPAkvGg50hnsP5KMi7JiKXYc0hWeK+7DSFXaHx1uKpPJ8G7qcyWlPn3DRwnzpzlXKN+/uuus6tl8YdNwu0531yKAE8oys3YGJAE7cXnFKQNQDc5YkdSQf80Hn9t0+M84mdXgKRY5r0PH1I4niC1rpZ8o2QpGdMr8B0qFZpDIZA+5EDh8SSiyWV9nr54qVWWKehoVFabNlE6ospLqs/E3wAUKlkqn9hOprEOMNgz5wxSyx9ttu7+3nXdORF8fH9FoB4KTFALXIRQQ4TAaPAUvK3l5QAoHwyojH4egCHnSHpXQZG4q64coZLlNe7LKwUtVMRz87TWNEq/N2RGAmcStZyZP82Me4bxJg2mdNJlsauqKjMzZ8737T/6LH71YceaWQGh8Wei83vahdwF5DPESiOywEnLw92FvZWwYN+0Dtboi2aawVRjCOgDw0790cqwoE+HvY5yDq8jAI5iAfuMLgAV2O/dT0SMFskSfoffYEcUHIwuyQmbEFuY+A7coOBQmeK9U+RtoVXiWms19xlSntNwahstYlE3GYleD4rRmz3nl0mlbJkTv3nQanYfo0vfWhVhVMq0GaThCuAjDvPWQvmu7MF2hvl2Z4oTri9J5oF3g+5wRzNPbsM5jOfYdVVa1SQyXZGrAgY1U7x9e/XOBfq+Uq9XrkP7MzoxxKSGRwAu+280GJ2f2wlWELnsaP7vRxJz1MIKjcma0n/qlF5yq+zfrRLC1gEBj6sL3uXRDKW8DtVtWzHKbI59e8fv9vDWHvtPO8tHxCHexpwh6G3gMqv6QDc7bHoXhYc6dxZZ/uEvlQeqQTutBmnmGD1x+cAoCpYAQJkAU0AbIApunIcOTgAtQAk3EjCAWv653/+55Z0CYuM40hw7gD8kZQIUGJskJXgCDIeaOXaALv5cjQC9HOga2YnAMaUg+CDfnAQaBCcwW4DzNBiE3SEdtAnEjdpC/MKY09SYvgbaQaadPr2hS98wbTpPEZgQJAA4wwI5yC4IXGTJEk+WxlPwCP6edYFY0ViZUh2RpZBcMR5aP35O1mC8krrBAkIEiMCAkAvbeMarFccXgg4eJxj8+bNFhicLHN6ueuTIMr4MbccfAYTvHE9ggLaSh+RknAgKyFHgM825vR//ud/DNSHA7kUY8X4cwC8CeToJzkQzAk7Oaxj2ksgAGvOtZBrhSTecD1kW8ic+K4CXBMMwajTLs4HwPO5w04QMhx2jCZ6sLOCLIqAIHw3TvS1EzkvDdwnMkpT75w0cJ9Cc5Zqxv2yD1wnxn2Dkh+VDCcnj16qa+J6gqzEgLv03QINgC782WHcAeR8CXjAHiWvRq4hHrQgJ6DATY5cZMrt2oViecxyErYSy8QoIQ/YBGjkgzowokMCSzmgQsCprlMiAD9rxkx35sLFbrYqYVbrA5NAAN23qG3z2AagtrQ0y4nmhDTw1UpWzXeH9r0gucw+gdxuD9zF7htAJdUwkhgQaNBPv1PgZQeBeQcD8bcl5YrZt+RDkgPFiheWSrtf1WhSGUCp+Gtjx/Eix64RQTsM8ksvbnD7FEC4ESU7Uq1TQLGxca5Y4AaBfe1cCOD2yY++Hy92F5cFp7bGVUioX5rubI1Bbi4WjjDuOEAo70ASEpAc/ckU+5qZ7YsrAYjjkjHBh1OcybucRK4jAqx80eJRjysQCafMwwgMs35HqmRJyHp1k3Ty3/j2N90eSZKQBRlIHAWP/m+rUAtiVNvr9UV4gxi+hO6dIeAOA2/JskoSxiyoX8EO9pwEM8Y4kzehaxQo+CLJNa5xfeaZDW6jQAYJxMUCWo2VZW6OciPmN9S5aWLbcyXzGdB5u2S9eUCSmTatj2y+kBWAdSvQK9YXO0W8sIrMUxIwYKdacohSfYkSm5nki3UJKNb1kYhbQijJtbqu2TOqIBhgfUhj19Z23LTu/I5PPxp3ijiFAzDIz6hOX08E4BccYMyxg0DHdnrI+fDA3WvglVirtcB7DHlPcOohkOLEsGvFey2sRd57PGfXt8DYt4ZdF95rXC+s6fCe9HM37KaCxn0KfQSnm5oegZSOAPkVSHewsnw1jjRwfzVG9bW/Zhq4v/ZzMOEWpBq4X75KwP2JDS5f7CQMLwAPK8IAMmCRcVUZkH4Z8AAj4MvGe1YQeUEAvp7t88DOpCjSKUwTG4oswbTY2NPpnF6xyx5woNX2YNoAP7IOJCoRmEbGwfNIZQBPBSr8VK4EVzTwK85a4WY01guowRpTOMlSCa0CKKA3X8WK9u3eJKb7oOndAZ/IckwqkwTcsX70Uhiqv3rHEI7Qf7NWFCDtNwCndiKRkBY9Ud7oEpX1+ttXkwVEAyRjVNk060i5q3T3ueefWedamvbqKTnFSL5TIPZ40cKzXCHVZwkmBMQFaQXAVbVTco12FWTqbKEoldTu5uAjDTqa73wSHKWNRywEeFNbcfCJiYHuVUDkdc9U3ZSLilxlAO0eEEZFe2ycvXc7bi62MwCQlqSEpGR6DYvdqbn/f/77/3W79u2TMMeIdYFubNx9TgCg0Wu3Ae7Onb38LPfB97/PZWl95LJDweAxl8hKpM0360zaJVBqjD1jK1BslUT1B8FJh3S3//v977kTR/a7olimmy750XTZ/dULtNeIUY9LwpURlx2mgoMOtb2DBun1FpxoTmAc2b1AAoBNYK7WKJVh42bbac2xdW2MOxIhjTXrEKmPR8PqivrHzhLLqL3thNlm8jS7RDwfkoFDMSXeB6yb4NWcrHUPchm7MasyAvCBDTcNPnkKUY4BjwO8vWTGBwGh0moA7tlZSKX8EZj38Hv4O+yIBEbeXJN03TmT3FVmwh9+6RPTI/A6GgF2CUi45fOL3ZeQ+J7qLqaBe6pHdHJcLw3cJ8c8TKgVqQbu77v6wwbci+TsAkgAsAwIYJqSGXbZChPBTgKgBYgEos320WQmsO2SQAgcIFMYLWqk02GEcwQ66+okJxEwzBSoa2lpj6pMSq8uHXTQkwfAMSx2liRYWFrvQuL1xzlICZDe8B/yEf2Ul1XII36J2WkxJsWS0WCZiPwiSyBssK/D7X7pWW0x7xcI7oxYarHAhtIAol7a43cHIpkP4Ds6xthRD5Rgn405xbYwRx70pfXykK+1okEAXwPuOuLsAgggDopB75QE5KknHpIG/5CAOzaAWfL3XeKqpjXY+TiHoJ0mmXRE7e6TFWRzq3zq5bozoiAjJrBGwm2e9O05udj34DjS44shSRePvh9ZSg8FhnSEpMW4QLLJiDRn/M4YksJLuwhbMhRgeJcgQfNI968XaJMg05JSvyn5waYXt5olpLG3xDwRKx/Tv0iTALUwxKs+cKVbuWypy9XjcWQoSFjUT25qAQHJnLYzQwVaHPbFMmsNGXOvx3P0mgD0xzAAACAASURBVG7lPRzYt8fdc9cdLlvyounKUagRWz5NCcjTtI1NsJOloC1Dwc6QXGQGxbb3q1EENgXS7oOPw9ozHbrWCvc02EygpjVq7LjGGgROjobJszR3tjvAWtW1bD3L8aevWz73qsA7aEmurD986P2uDOMRkviCzIVrhZwJY+91Dn8H0H3yG3tIa5y2hUTWANKRe/VrXtneJzAImvqQ1OtRuw8GAsOP9CdIYkIAHZ4PwfX05W+c0GfLqZyUSqnMqdw3fW56BF4vI0BiLe9jkoiTC7Slun9p4J7qEZ0c10sD98kxDxNqRaqB+xVXX++eeHKjkj9lSShpQD9WegA69MICKkgK+AGs56sEPTIZk9aalMZrlu1fK9QT2UIacw3oHjZ9YqWSTmHc21o7jdmHoR4WYKTYkn+tgI6QoJcXSEJgAAlM6fXQ5mUNUBPDHOQz/F2sxMF82UlW6foXXHC+W/6GRUomLDT7xY7mo+7Qga36tVlYDUs/5CVemw3bStsIOPwOAYBT97T4xOuH2QUIAIjzAe4m74F6zcp3hSX1+qlRsJBroDhLyakezOYYaB6UneDxw/vc6ofukdyiXWOXLevIhHS7KyUbkhuOACH3QGsOD03Sa59Y+ta2HtfZ1uFG+ofN5ceqnQq4Z+SMyKKz0x09dljAstuewxIz2iCIpEsC+9hoapzYgaAvefIDD0EKOwrsTowMYyvpx91+NBcmv6AKqF4DcF8nW71ezom074D3LBhytTVTj6G9P0fuCVdIK1oiV5dsZDm2UyJNPZKPUXbeg2h2bAjuWBcms9LzuNwQ7gwJIPcqt+Kh++92B17aKhvIIlmDlroyyaFg0EsVpOXnJ+SDL+tLrSfAu5Iy1D8cdxRIqa+sEUt2Zc14vG7z7MfBA14SgZlv5EIcvNZrxNU31pbGxnTtGuf29lbXJSA9JHa/S4EFidEk+AZAHlxlQrAUvNwDgOeaAHMvtfI5FUFew84L7y1L1mW96VyeYyejTzIg3hfsnHBNHySwM+Mr+hpgJ+gxjT5vRLwqfScCcA+BQAggGt/gnThSeaSBeypHM32t9Ai8eiOQBu6v3ti+lldOA/fXcvRP8d6pBu7vE3B/asPzkhcUSHIhmYmSHA3UUTFVAM0qXsKgi1EF3Ac7PFhML30A/PmkQGPJPWzSD/phAUeBfVhTmGEcMQoFvDqlS+4RUEPz7n3E/XWMqfZZgl5XLnAC+who6e7o9B7cJO1ZoSccOaSTFmBDBlGSKHFnzJvjzjt7uZutZCk30KXXHJM8RzaCZFeSEEl1HoBqkrwnAB7+DaA9gHgrIW//CZCiCycp1KxI8l1Bok6Fk6oE3GVLiPZfPuA5sLli3AHu/QPtbsfWZ93DD6gqntxPSlThdf4ZC5TctlC6eDHHjC3aerAX/RaY7BvIlKNJh+m2Ra57e06BS1jlXQf2uE2bVSWw6YQ55hRoXGZMb3Dz58206qrYdMLaBDkGbQdc+sRUQKJPTM3AUUd38y483k/dHH7EOA9TQVbg8O4HHnT3yTGhT+wvuQ1moYiMSWMXg93W+UuWLLakP5OmCERjW9kvgT7XLUooeIK9loUOc2vBH8FPZKlpyZjIRGDjeUxjwVrZ8uwG98QjD7oSgda6ihIFBAWWI1FVUaW5LlBSsrTu1BrQPZ0qzpI6C4vODzIvv4R8YSgD8Eh2cJ/B1x/5iZJ1CV4ImoIHehgbs6WkqJE5KQ24DgF3C1p0PlvZgGykNgDpkEyKbCYAd8b55ATHX7YXxaven2PJs/be8cDdJ0Pj2a/qwJHffmDuAwj3BZ3o1hjj7pU43q7T3keRHWXy7gO/z5zkrjKn+BGYPj09AukROIURSAP3UxisKXRqGrhPoclKNXC/Qhr3Z559weQDvQNylImAO3IKgAtJheYmI1kG7ilBTwtY98AzgHYG0ctFAoCBBaVYE44wcSUPDgnIkThI5UcqeGJriCwmVIHEKxtwBJDsEzilGBRAH819k7L9DYSS3IrGHrZW5w/J25wqqoCxmAr31JaXuMve8XY3q6Fa51BkiGBEGnD1L5dql0hIYN1NJuM17yGxj7YHEBXAjxW7gY1FImJyGX6yXW7RNDHn1abdJjFS/Kj5mOflS4ahxvT1trp9e19wL25+RgmbFMMZcIuXLJP/fKUvNGTuNghHxKTCdOvvrp4ROZq0in3ulZu7KocqMMlVsFRSWa6CRk3ukXWrrRR8v4pO4RlfXJTnFp45xy1futACGcC79WmUdRZY1b2yBexN2gS7i1sKAF7jTEDikyY9Uz2sa/SruxtlafYNVSzs1ByNaM5yBKppP6A9Q+NXp2JH137oWtcwfbqAK2BU88xOjFWh1bjq/LAGghwqQ88bqwxrbMmuXlplAZ4lBA+4ZtlZPnzPXc5JqlKtQKdcxa3KJJmpKClzRQp28gTcB0kMletIbnm15DtaDxELjXWmVXXlb9sxQb4igK7zWcMG1LUbYV7xJPUiw+I/S5L2lVth2/uUWJyr/Ig22Y0SiLDmCQg6OtrsmvTBW6B6zX+QzQR2OySnBrtI1tMYc+4/aMK5o37rkVQrsPZdCtxg3LmHf62kUiFHgJ2PqG5CeK8NKhAIrjNjidXesYbxn3/eRSn/hJusjHuL5Gn4oGMh+Zs8vDOWl0nxE3JlfpNtSN8rPQIvNwJp4P76XBdp4D6F5jXVwB3G/bnntplFYJ+qfvZJ4sGXvQkcIsad6jsAd6tuGQEWgJdpdDnP2PZfBe5o4vkSq69vtGIVba0dkV1ZVJJdgBZQZXpnk9l4Tfsw940ep+w88h0SEQOYDq4eMJZN7aqqCtAViCuQHGVGVZm75CKVMa8tl0Z8WDaLna65vUMANk9At8DYaXMY0U+yD3dw4gjAPTlJ1aqTCvgDdZHMoEWP5Ytp5kfuKHG0/wKw5AYUSgpEEm5vb4vb9dLz8pHfKbOUTtkmFqlK6kwVCyqDuzaG3uRE8kMfFHDrU0DQPxBTHgA7BR0mSyHIKVU12Rx52Ldh06l5+dnP7ndbXtgkOUe3Mfm11SXuissucUUCtYxdTO4nw5JaBHccY54xJAHUwk6zK2BgW7wy2myBdsYT0EqQMqTzjsn7+uu3/qtK0B/3RZI019lqUJ6Ab5WSg2fMaHCXyAWhsESSHwU1w3LQydD6AYDDWtP/rAi827girVEQEjNHF8+Ge9Dpq5fmmGRF46oKpw/8+E53QrsL5UWqhpoocKXSt5cUKHiRLIqE0wykSSroVTl7nuvTnFuJIXT67AYI4FLAiJ0RnzcxJDeeAtejeQG0I9My5yABd3ZfbKeHwIyQE+Cu9ljFVfW1rd0Dd+RV3m2IXSAPzoL8hZ2eAN5tDKMgELAdKqr6AJG+RnKsSPJC0ElAwHsonGtdUbu5FgmsSGYsmTpyaAqAMBkU8raDcYfFD0GB74+X1fD4bxNw36ekaqz1vvKVr/xGP9U/+clPmnXhjh073J133um+pcA3faRHYDKMQBq4T4ZZSH0b0sA99WP6ql0x1cD9ig9e5zY9t910zt2SysAWW5VQgDPMpYEs798OMDIUElk/WtKf/R6AuweIMLBeaey93CtUgAmv7W4xuDh/AHg6VFlzSOyvJbZGrjKoZMxq0FhQDz5ylOiITp7jsCwKObiv2VICRHMVTMgSkQJCeQKo06sSAu7nubJCGPJeF5PrDIAXcAnbDEAk2TXo2pPlMZ4B9TsIHlsGz3EBRipool0HbMlrPVZQLelGuWQhCZM3xFVN1sAxmmqBx67uJrdn5/Ou9cQhAcAOFVuqdRViieOSeAxIy45sCHYYa5VeBUwkW2o/QlKZbhX+UaVH9Y1AKSEde7vcafYdPmpAOUPJqj+97ye69jYB6n5XP63MvffSd7gCMfOmGWfHQsy/VX41SZC32SRAom+DcqvJjamKquYFEA1gR7LCfLNtgbMMfvg/uOMOBREt5jqDvCZPicbFkuyUSH9eoIDi/Le+TTsBVQLOJNeiaceekgqpXv5kyc08QLgD8DQ3FwIEL6UCrLNbg7c9rHdC183SQD76yMNux6anXbGcdCq0o1CmuS8R214qHT2yqUH1K6us0tUtWuw6Ae5K4iV5NIPkU/WTvtAGnHUY3oIokIJ5j+ezY4TNKAmnuLREGn9jSa2lXiKmHABLTpXenMDG++TDavtdgsCqjyZjIwOKKqaytgHiyJa4FefYWrOcBs/8s8ERADvnMs88Z9IbloYFw6ah8jIfHTDuAbCHHBBjd+m37VhInqXXh4RW5py2cJzxpotT/nk0WRn3lHd0ghfEd56fLSo4hi/3RAo6TfDS6dPSI3BaI5AG7qc1fJP2xWngPmmn5lcblmrgfuWHbnBPSypjzLakMsZ4A2BBqAAI6cNJ2UNqAhgMCYAGL0wqA2g31DPKpJo23LS48iGXdh7mvU6VQvPFluYKaAMymk4cM9BqUgrTXyPxQPPsq2qaT7gOzqdABizkxo3PGmDHohKwA4NcCHAW69vb0+fkpSIbwYR75wUrXUUxoE6+5yAhwJKCiMwoGLHfI313KAjkAwKvaOd/FpBEPuYmMcEnB0Za/dLdBdwrXX6iWvcvNvlMroA7+ui42gsg7uo4KsZ9k2ttosR6uUA7iaQkGsLYSs/eiyVmtrHTaP2zJckYHsl3TbKCBITG0G2j5xZIbtZOxUt79isIUeGnsoTb/uJm98wGlVaXU8355yx3bzp3RVS11VtqcnjJkaROUUVRgglzCJJuvb9PlVYFbPsJGATu+AH0Mq6Dkkq1tarYkVxlYNtHBPQt6VakeJ4SUrFazBYoPXP5ClegpNEMBU29ArhlYuLN/QRPcVkoWg6vmGsrxkWrqJwK22zstS8YxFgHyVKBkoyztdZ2aDfhiUcecoXyiC8vUH8lPSrWc4XSf1PsKRvWXQ5Ic8851/XmF2uXiKRYSXU0XpbUCVpXP+gfvxqAxrmH+YaVZ9eIHSQsIQnkbKvI+52jIu9UQNnb2+5tMCXf8c49BBk+mPTrxMusgv48PMa/5s8ePW9SKLTrGrMAzgNwD0W+eE+xpv3OhPebtwXo42OfNG27Jn7MPAPvHyPg7dTuzIDWT0LvA3P0oQpu1EYfhI64eW+8cLTtqfollcCdAJHKmNdff72jiirFkag4euGFF7q///u/t2JD5513nhUg4qA4zvnnn28VUjkoVU+VUSqKwnhTfCcAZypZUryJokyMBcWIKAjEOK5du9aqf1J0h2JN3//+91UH4rjdhwJJnL9c1XtpG4V1ulScjGs9++yzNhcU4AGsn6FCYRQHorhSYNz/7u/+LlVDnb5OegROawTSwP20hm/SvjgN3Cft1Pxqw1IN3Ffd8DH3i2fkd64vJSfpBcw1shn06KDBDAGoYYHVDKwJYz65E5xOVmVITjUSnvI9MIAkL7JNb+AYH3bpvwV8KLgze9Z0z/QK6LZLQ9ynQAGLRXmrCLzrFWLFx1hFgRjTvHtXDg4qBlqCn343NxYSVSkqRHEk5BJil1csnO3eeu5SySuAXn1iyJF/QCar0WiUDYQF5xif1EebfLXXkPjnWf8gnwlsqsl5lMQ5kinwmiegmqcESkmAeC3AHX10keQ4vWKp25oPuL27NmtnocUqC/qKeF77CiPe1SVbR8rX4wEv2UxeXrFYemn/u2SJKcBoEgy9pkSWiCeamt2e/QfMXrOru1MBzFMKfI4qGCh273/Pu1xtVcUo2zrqFAMQjIC712Uj1YgKAKn/zS0n5JzSZj+Uhad4Up7GNjtTLLjY5gN7dkuzDmjXazUucbnaxKzyqBhiMe/F0+pdfoXcguSvnqXALFM7AeXlFSYlimUpn4FdG8mAAjvN7gtBGWsk2H8ypx4Ae7tQ7t0j6dP6B37qcvq6XUIWmMX58mOXzIUE2EIFN1RRzdZPw5I3uIwKVS7EnhPGWQFJqIKKzeOgHJIIDGD2WTOsHe6Tp2TikGzNzg2Woywo4C7A+aVtWw0xT5tWpQDHM9aEkeQKBB15WBfBKSbkSgRHmTAHYd0GwD2qg4/At0nSIkY+5AQw1kESE8bJrsP7ajRB1e8U0J5eyXn6td4AlmEXKaxdgjeOGWedl/JPuFQCd4AzlTAvueQSA8aA6Y9+9KNuwYIFxl43NTUZ4KayZkNDg5W3p1Lqhz/8YevX448/blUyAeKA+I985CPuF3JFQl6HXSzPfeADH7AdJF5LgHCNioZRqZXAgL8JFFgnF110kXvrW99qlVd5PRVQqZZKddUvfvGLbufOnVZBlfnChxs9PdKc9JEegck6AmngPlln5vTalQbupzd+v9FXpxq4X/Oxm9yax54SuyrmWwys/9InGTGqkonYWsgXJg+WcpTxizy+DbLD7Ik9B67D0BtYk1yGcjyDYtG902CWq66pEiCS9/lIjsBGj0lempqPi5rFiUX3EJDlPNjNUVY2AnrBKzsZ7NjAiw7GgaZI7GtM13nTWYvcWYtnu9wMAbUMADAOL30m3wE0epcVr28Phw8WSFYMx5gcgv4i57AEVl0jU/KMfrU1X1aQmXHpr+V6guAkV0m4XCFbBZkYif27t5hUhvFpbGywMeCZoEemPb09Yt3FtvYpIzQHX/tBObP0SeMseru7u0v6/F5Via1xL2zd5g4eOWQgc6vYdmQcxYW57p3veJtbIlCRpUgqyCRGGdokcJgMKC1QEePf2tbqOqQpp2+MdZ7mFn92ykc1HT3oXtgkj2F2IBTA5VqlXElskJto/LIEfotrZIdZWas2qg9ISfRa9OTlks944E6VVPITfOIkFozm426SHe+rHmRKrCvGibwKCmc9tXqN6zh20JUqUCyQZCZX41Eg5rxQY1woLX++2P2KeQtc0fQ5SlD1Sa94oMNcw0KTjItnvgeuPlgCuBdIKw9wZ21zBLcZdiNybbdg2D3z1JOS9WRKx99oOyiWyKz1aMnbkabdJ9X6oMOvJ/9eSbZh5Pkg+QqAfzQ/RM/htJP8uOV5RIm1YRWaXCa6DjtQY45O/v1hz5FArp2GUAjql4MLH9jWLz075Z9RqQbub3nLW5Rr85y1l7UDi/29733PnXXWWdZ2ytV/7nOfM+Z9osAd1pwAgCI3gRDgd0reI2l5UM5Jt9xyy+h9AerLli1z9913n5s5c6bdF6ae8vWbN292X/jCF4yJR78e5j0Uzkr5AKcvmB6BFI1AGrinaCAn2WXSwH2STcgrNSfVwP1jt3za/fSBtZJL4CIjvbmALmAHSYiBEQO83ucattrAgrF9kT7YrByxFozk75H8AdAO7shEHiJQby4Z+qmZVid7v1oDSd09SsTsUVEmmE9dP0OMeyjnHsAmoAzQhT6eL1++XAM7aWylmF70yuVya8mL5bvKsiK5rMx3NWVyZMlUUuJQj9cuq90DuifMrklejO2kjz6Jz5uLeIYS5hYAGICXd+qQVtwYcgHQzFxLTo0XVrhSMe4UFyJo8NIMfNxH3K4dG8Vav+hKSxMmYyCRlkbA4gLeKeREwBGXDGT7zr3uyLEmJdeWWBIwY9Ur9h4msrW93e3Zt9dAe2enfMUl7ygvK3VvPHelClCd6fKxJ0ySUARwGMYogD+TVhCUwcJLWnHs+BHz7c9V0ijacRjtQY1tqyRMrfKK37F1s2nO8c5HQx1XRdOYgiTa16OxSgi4l+inWzKZHFx1tDbKVek0hiWlNPz49mP/iDacsYTlHjILUf2gI7fgzLPLIa+BeRJOdycOHnDbn3vGFSu5uFhAPldAXL9aoipJvgD3kumzXVHjHDeAjaPNmc+nMPZe1zDJUhQgmOQFP3z1lYVKYuogBacIHpAUIWeJLCr37d5lCbbFxQXeHhL3GwF55D9Bo+4LInlf9fA76yaAd34PrHsIdAMbbh725BxEgWMA4OE9j91p8hyOsvSEh9HuE+0OLD5FvBBIcd1QATgkXQfP/LolK1P+CZdq4I4LzIYNG0bbOXfuXPfYY4+Z3SgHYP33f//3TSIzUeCOpOXqq682lj68Hwi+Dh486JDQPPzwwyaxAahz8DmzVFWZGxsbbTzDgVSHtjEvf/mXf2mBAOcQVNx8882SiZWlfHzTF0yPQKpGIA3cUzWSk+s6aeA+uebjFVuTauD+yT/8jLv7Jw8bcPfacjJEAR5e+wvLTIIe/xprJXbXg5JIZxvpaA282yvCfzjRRKDKLKi9JCUmd5fGhplKcky4jq52AXcVGxKwHxBgGej15wAkAwgCcOGjDaMaQMwoOwlwEhuLVABXk6KiUiXClru62iq3cE69qy3LdfGRThUMkkMH8hOx5cPIf7x4OAI/YxZu0KsEG57ZhMUOxaDoq/TDAttUthySfKQgUavqqTWqnirtuljfbD2HZWJRcb586nvcru0b3eED2111tbzeBWZpM+Af0G56chsbBQJiidesf9ytXrdej6vfZlUIkyrJDIWJtFsAAKYQE4C+oqJMgH2xW7xwgUso8RJNtw83PFgMoC/5b7u3+mv2nUhY1JdWyQb65KBCG9Bf54uJzlKfDx/Y69qOH3UHdu3Q39Lss3OCS4rir7gFJ5KhKFDKURGpWjm7DAnYd5MEqUZU10wjUkNxbkGJ5QbYPx6gDysoNMbddmUI9sgn8AmsgHe09JkEVwKjTz++xvUqP6BIa6dYiZlUyy0Wo59QTkFeSbnLq65zpTPmSXivSqp6Ta7WjHdzkdwHoM8cRlal3AupUnAtYh6DfR/BpO2+qF2MZZtkGQB2ljogmoqpxrpHGzRh7dGfwLAnM+vB8jJ5ZyhIX2BnDXCbPCfIsqKxiaRZWDsG5xquG3aGCB4IjnwCtWfcLSiwnJAx+02f7O2DEopxca2GZeek/BPuNwHckcyUa0drPOC+Zs0ak7acLJV5/vnnTYP+wx/+cHSHIgwESfIPPPCAu/XWW92Pf/xjexhQD3C/9957lZdS9UtjRoJ8AP9Ibh599FHTxEMk/K8KlqWP9AhM1hFIA/fJOjOn1640cD+98fuNvjrVwP0msVj33PuILAQN6knaIhAMgjL0DiDA39pXHDUbRUA4oD3StFMwiYREn8jJOQBP2GTvRIPlHgVxvHGJpBBixauqprlSFUxq62g1+0mpaSJ/7JjJRzz4wNIwy6QNfDkmyxTYpgbcx5Ts2turKpTII3TzwqISFTfyricN1WVuwewqV5cQczbQYRVDnZjybqQhApDsHhAkBIBLnGJFiIx693gSphjWkn4h+yCA6ejsdi3tPa6yZpZcVaZbFdQYFU7NTlAMtXYAenr73dbNT7rezuOutrbGWG76QF5AXCAUYGj7GgJfvQoE7vzJvfLSf05SJYFkNPTGRtMesYBi3vNlB1kpHft0+abX106T9WOhfmRvqX7myynFElLpgP4HexwKBPlAx2PEoG9nXGMCq4cPHzIHHPN5F4ueqftiFTnU2+W62prcc7941A2I4c9Vv+KSnWSrX3F2TbQABjVuSGXmLFrmuiSVaZZGHrA4rb5GN8NuUX75JmePXGWMEgecs55Io/AomF2IIGHIlVbeEkJl3Zijjh/du8s9Ld/6PK2vfD1RJOBdKra9RNVn49rByC2rcWUAd+1YjEjH7oMjH3iha+eHNeotJwHyHsTaOOkYlUoxPnp+GFtGta9XuR7sPBFoeobd+70bQGb9Rz9hJyOAubCOgrXjqIOMGjTKjidp2tGrc9/knAQD3FG11eDBHoA61p05VMWlrdEaNbaeqY+SqGlLcKthvdF23iu1i1ek/DPqtQTusOiw3SSNcsCa/+hHP/oV4A6zfumll7rVq1ebmxXH/v37bT74HD0ZuPO5QzIqCbLIYzjI/zh69Kjp3NGz19XVWc4KB2MM0EdXH6RKKR/o9AXTI3CaI5AG7qc5gJP05WngPkkn5uWalWrgfsNHP+4efPhRAT4AATIGtup1ZwPsSFdg2fEbB7sD3L3Ro5d+iCXXlx1A3l4i4IDvDOcP6XrCdJKyeMDPNdFW89pCWRdOm6YCSWiPxSgDsAYNGAnwSVMNuw44AZwTBPAFyX0A2zCrANkAUnAV8Q4saitOIQKNeQUJN6281M2oK3ELZ1W64tiQigcBxCieRJspskNVUe8zb0piEljF2o+xp2NWfiQ6Iu8YVrImia1DkvTgKlNSpcJS+UWySizyAUuUzNunHYAdL8oBJ7NXfci1LXgQZTwKFJCoDMOCAw81vg+ufsStWfeYdj3wnIFZx7oS+ZCXGBUVF7pFixYq2Ck2mQfMN/aJ+fnSfGss7Hy1C0aW3iSDCLuGxtmAIoBVbPZhSVGQiBQlCHJU1IhxQd5CkS1NNwmijz3ygOuSbEYjpGBLybt6PFt95B5DGueS2no3a9FSFdAadkePN9vuCRr3YkmDCpRoa8GbefFHPugkGpukxyCulheAmEDHB0uFBQJWSFY0J8xlX2ebe3L1Q+6lTc+6hF5bon4WaywZgzwSVBOyhJy3xGUIkA3qeV81ljXo13GeAhqvb/fFnQgi47p2kHiF9WNOMxQ3YkeGAEu5BcMKHvxB+8YkEyFJObDuyUx7srTLehjlZrS1tdl69Wt5DKibxCbaiQjBgElcoqTTUMzH79TICUjtY15tx8OkW77+AevBvISiACH5Ocaa60wFjfvLSWV+HeP+pS99yd11110O73TA+YEDB0yDfjLjzjwA7tevX2//4laD8wzJpWefffavAHfO/6d/+if3jW98w67N2P3zP/+zyWHQyuMUQ4BAMivyt9tvv91A/G233TaFvkHSTf1tG4E0cH99zngauE+heU01cL/2uhvc6vVPSf8NeI00vWjbBSDNCSRKvAvsXgAtBr6wgmTsxFBm6rUwxIBX/gMMjlDkh+1+I/AFDGUnSIEcCguhOxWUE6PVKWAOECHJLlSx9AEDOmSAnT1HVVKBHwALQAgw1iVAPCS6nnNiSmS0iqrZefLuLhF4zJOFoCzbyvPc3IYKV10qoGvVKKW7q4UuYAAAIABJREFUFstv4E5s/oA02gFoBfbTa4gBbJ5hNf9zyW1IAhxUYGEuKrESVz5tlgowJVxxolze6yrOIweemJBvS2ubO3Fkl8al04MuBR4mG8JuMSriYwBL40WAs10a2p8++LBrOi7mmubo/jmRD/u06koBdy8RmValqqtqT1FegUlbCgRO86TlBpwyPwQiVmXTigF5gMwRgCH9ICm1X9aZuQLBeWLtjfUljVgJpWyiZCNfGex2Gx5d7Q7seNHF1OY8yZFiSrpFSsL1BxWN1cydJ6nMfCXqOtfe2WWJroPayehTtNbX0+9tOwGOmpNczRegnnmDNabSbFz++gAj2H7AdEyuPCTlYv9pIFRhzeHdL7kH7/qR62tpdgmtnUoFMAk52mCRWVBe62YuWeHiqhHQr/7nKHE1SEsIVgC5rJEAlkOBJO7FzkIYE+9vrzWqwJD2DkgugW+9BacKTH1lVC8PC+sk/JvMtiePc/J6CpKvZI/1MdeXsXYEmRN1E8IuxJiG3sthhiiYFUlsLPkXq08CqUg6E4IFAlwsIplvgt7J7uNOX2DCZ8yYMfpJjK6cHaYwFgB0wDKfHey+rVu3ziwc0cIvlnSMZFP078muMlyMcUefTlJpgdYg55L4ysHYYP8YGPRw840bN1ogwPjDtMOqh1yGp59+2m3dutWIhNmzZ7sVK2SLquumj/QITNYRSAP3yTozp9euNHA/vfH7jb461cD96g992K2Wq0wv2+8ZgE+xeGKe0SkbWDENNfvxdFPyl6jEfYkkInXyV4cZ7ulslcSlTYw0mmksJXUd/UbRmBEB0PyyEpdTkO+6xK5j1Qd4a2yY7tqbOt2JY+2uqx0vcQHjSEoAYPZJhrCJkp7I8q5blUMDkwwLbZaJnCfAF1PSIYxrPJbnJRECLv0CNfhnl5cUuuqSPLdgpra45fEey0Jn3ecZ1jEbGZvDwGIGxxPYW4AD+nj06VZJFo0x5oE5YvXr5xlwx8qRLYkR2Wnm5uWYh/jhAzvE3KLL9zIZq9RJASfcaQQ0e/XYoJ7Dl/zw8RNu7fpHxRweVtVUMb4Cl3kauyrp42dOb9Q4orkfMh9z+lSg/sZhkAWOYZYJaEI1We/+o7GzgEPyD9N6q8hTb4/tZAD2KKSVL9CODz4s+IjlMeDsgp5Jr8nody9t3uief/IxlyGdfYGCorjmDYlNjoKDQbHpsxYvddNmSapC8rHGyRxqNL/dCqaEd6OdC6rBDrr2jk6zyMTeMhQzKhJTTuLhtOpaJfBKbiTXFvTm7B4gC+nTGGYpWHrkvnvc5g1PumK1tUoBTLnsNotUjCm7uMxNX7TcVcya63otHcNr8a2IUSRv8mDa75xwEPwBfHMsiAo1BEg+VUCHIEzndasfVKWlyisvM+CPYWlU+TQA9PCmD4A++UMgWf7C7yHBmr6HpMcA6JMDAgPlJuuxpJDR3R9+D0mrQSoTdgzoIMv45OtYRVirsZAx6TXuqfwAxRrys5/9rCW2po/0CKRHwLk0cH99roI0cJ9C85pq4H7VNR9ya556xnWirZV1R46wQxz3FHN4Edg06bTX1VIgKRYrcPPmnunOmHemK0mUGss+2N/pOtuPu6OH9sit5IAbkgd3bERb+wKcsUSem7N4kcsU27rr8AG5pAjgC4Qulj66v3vEvbR1n6QZfZIoSI5idoEh8Q42MlOscpEliXYI/AWZANRwkAbgWhMTYM8UWB0QY4+Eh6TEbDGw+YVydNFPqawTGyqLlbBaJ+CnNknuQ8ARdMiBxQyAK9k/27TGau8AGvfISWcQr/usYlfdMF86+2LpZ8vMJx5VRaau3d4hxv3oXvmhN40GBGZBqQCA5FTYOuQyFAZCMtOu5Ns9YhyPqDJsu6QVWHMWKfG0WnKiImm4cc4xvXJkx5invuUKfMfF/BO0BE07wJD2ErxY8rAVd+o3sIztI0m+HnhqXAuVjGryIrHzAuIjw4BZ4Kt2DRTcoDF//OcPuGEB6Dyx7ejb83MBnrLD1Fnzl6905fUzhdtzNday95S8hHyHXv3b0+krjyZKigTkBeblCNTc3KYgK+Yqq6ttR4bABcTZ1tYu2ZT06okyyWdkyyjGnUCgQkmJCQUl2zdvcj/67redDCZdtSqpVgu8F4p1zy+tclVzFriaMxa5PoJLyzHwGm/WEBIXAjyzF8VJR6A9sNom3dI9YG4JypBfwcITySGVwaoUnb3lkCqQZf6ReYV14cfYJzUbqI7kLUE6M7bD4RNJg41jmJ+wzsZ2Afx6tmTXyLEmaNsDO4+EJgQN4VzrF8FuBPSTgwlLCI6caya7VCZVH7+AdTzbZ82aZR7r6SM9AukRSAP31+saSAP3KTSzqQbuN3zkRrdh+y43d9lSSSey3aFdO13bkSOuTyw4DCyuIYPSdJCEOVcM67z5CwXYK71kRACxUNU8c2UV6MRi93W3usNH9rvdL211nU0HlfAqsF0gN5BpYlZnTHdbdu6QzCFXoK7bVZbXuO62IXdob7OIfq/THRBja4V79Ds6cQB7vsrdIwHhd7TigN5cAUgrxISkB7ZUbjFd3b2uh5LvAn8xKnxKR59fUKrnxbpri700X37WVUVu8ZwGV1JIAqV3CzGAg849SuRkKQQts/eO9zZ8/QJ+gxHQy9D9suKlrqpunmQ5ZWK8i6LkULTVtKVLxZe2uM6Ww0b5mg2jMfLo7L3rB+SqOY8IqLUomOns6lQxpFbXreTIfGwLdT5ArkCSGHYudLaB7ZiANpKTbOUDkCybJxBrLHtwfCHJkvyEyLgEwMmYwbg3N58QSNVrsZzE55wAhmTOXF1DjLcwrDH12ZkDmr+j7jEB966mEy5PgUOBxjQOGNZrh3SveW9YIWeZcvOft+ROgVvyACynWXp5ilERGBBwZYtpH1AwQqdh1wGc2eoT+cKdktkw3/lqA9VB2c+IK9m3o73TTW+ok3NOvvvBd7/l9m/f6qo1to2lxXIkKnZxvNxnn+HqFyxxAwomehQgcAR/bcaIHYdQqZcdG/rKWAXHfuYc4EsgAXDP0VqicuyIgX/vvkMCr2n1URBFUhUcaggimb+Q5PpyiasETV5q5V1two5OcIQJzHoA/iFhNQB0/h2V1USfUbzWAr+kH6RIyDV8oS0/37a2WDX6d7Inp6bq43fsfTzmspOqa6evkx6BqToCacZ9qs7cK7c7Ddyn0LymGrh/+ct/7bYePOJq5s13nQLe+7dvcT3Hj7ksgbjhoSwlYNa7BYtWurlzFpnNobHaWBYKwBWgtVaC5P/H3nsAWHZdVdqnco6dc1KrFVo5J0sylmVj4wyWhQkGmzQYhjhkMDCAgQH8e2DAMMOAE85BlmRbkqOsnHNopc6pqit25ar/+/Z5t7tUblstqUqtZt6Vy11V795zzz3nvFdrr7P22jUWQYJBHseRZHh4AOnLvtS9++m0d9/mtLN7e9pHu5yE9SFAtK05fNdHMQPftZXfTzYgTci+3oWlZDgFhg4Zmcz+kWCNTSwVBJnsqc1d/JEWEIUvNuwpwF7mt0JWmnMElAJ6nWJMeGwBKLYA/I5fvSgdtxKwzdZCTky1WJRMeU4czMmMmbXNjKryGH3trcyKXj3YcsXgSmU2pE6KENXXNwfQnkQq09TaAIgcTI89fHfq59kFq5HAG8WbMuiS1RZFjobHOVVUCUhkw/fv70WbPEy4hOacMWoi+FAGo6TFwk4yzTLANVYvVRPOOZWMq4Ata8UnY6zqAOGRgxDITbZ5PIB7HQGP54wgS/K1Smw4LS5UT+BRzU6K1pD2C+iHzL033fbtr6fdmzeTnEohJPzpG5V66M8O+F17wimpgv5N8FwZEDtf7DqgU1dmNT4OA08kMEbAo3RJtt0MBm0th62AK/hVtkIgIujWn13vdYs5mQA8OmwyZg32lx1p947N6TMf/vfUPDmUVraz07GgM1Wyk9K6cm1ad8pZqZagsg+JkaC9AO5Z255Z9hwkZZeYsDlVohSJsnq4w4jLchdVXRm/sShKlS1AswzF5OtcIKmQusScTjuK3I8CwPuS53j/ouLvdBtH23Heil2AAqRri1rsoBxcg5E7HeNVgFPn1GAgfHtK1pBFYGBbEViU+rhkYy5iNJvHbLrKzGa/ym2VR6A8As8egTJw/8+5IsrA/Sia19kG7n/x39+XHtm+J81je3kQnfr2TQ+lEXy8K0ZwdEeuvnr9qenCV7wekNAexYDG0CwLI2pJMFxE4qTVKEVuE5w8BgAbQWYwglRmfBKP9tHudPMdX09PbX48tXe2hsbZcy1bP9A3nrZvgW2vgI0lQTRYQuUrJTu8UZIcg6UFMglw6rhfBlsAIqlh9e38XAujLMM9RmKkxX9q+DLhU5ccWWT1zCaqNsFKNiO7WdJRn87duDIt7KDfsqocYfVIw2H9F2A9BwmCYMGbGnFdbypzRIGFJYC3ojktAbjPI7AxMRJvxwDuldUWp+LZNj9GBdLNERioWVdynN14JHIzo1tILwRoSkfUyOvfrrOODjdKlWoCLGvHaIVQAbv6dQsiUak1kjJhrktSiRgfwwL62kXxJvX0qqX7CQq0qWxvbw9gq3zFJOIJdkm8Rx0AvI7go5LdCa0qK5A5jVMY6x407rueeRr51AQ7K/UkxRo01QfDvZzKpRXshug+ZC5CDrxy8aAm2lI6MwZ4r9AFhzlRYjPE7yIhVa18aMgZ7wDM2cddvb9zWIdl6J693SGdWr58aWpFInPNpz+RNt15S1rR1pSWs4NTyxpqWLQCnftpWENapCcn52Y5VS7uZHCiROggcDcrwnHNc6CrS2a5CTxZ1zLuowQ4fT37QmtfW3fQUaaQqhT9PpgHkcF0Adiny2aCjWecYweHx5yedOr35mUUAD/7yqu1ykXI7JP99oj2S1KavCazbKawmSw5XEag6wpzvUUg4dqm3f9XGPej6GO83NXyCLxkI1AG7i/ZUL+kNyoD95d0uF/czWYbuP/Zn/xBemjLzjRvzTrK1w+mHU8+AuO+A+CGTAQ2/IJzX5POOPviqJCp+4uATHAk6GjR4SOY7QyidSuRRbZa5mjFfhJT96fPfuljqatnK5rteiQqHeE5PTFZhWxjJHXvHQzt8CRCeqU3giaZ+8lIPBWDAOx4PZeul/XEUhFwZ20f8Egw7erKe3FKkdG2TwJZK3lqQ1hj4ioMcYBcC/zQx/aWunT68StJVl1C0qV9QQITVo8w9iZaCuzYQRCYhTOHmvlI9BMQWVmWe0/h5DHVmFasOTEtXb4qgoRslomdIcy0spatAPctTz0a18mU6k8uaMza6BwAhBGloDGYYJ+YviDVGNNHU+AeiZHZRz7YZMF7aNKzDaCv18CGy2qHVIV29nXviyRUgxmtH9uQlVQzSO0w1d7OAEhOXXAoKy4T34ILTwPJwwYg9mqwvy9NsnvyBPryLRRiqgF8yri3o7evY75HaWPlCSfSKcY1Elpz9VHH0n+blffAlpusGtIUtdv6xBtg8Cy58m72cA+JCs8UexsCVkB9AwFeFwm7fciG1qxdR4C4KG3d9Ei6+uP/N7WROLt6ySL0852ptn1BWkS+RTOe8nVIbfRe0dHG5Fh3FyoB35E3YdvmaHjzyNkMI868Q8FadRwbBP0M9DNo+x9/9KG0auUK3IJIZuZZo5pvjC8yJJ6lsGUswLtTV/i3Z5lVTkgOS08ujYRZdklcm3bBwCwz7jknoQD7eXxyQnZIuAyEWIsRFBhMcqP9JGor33FRRP0qn5rdGHfBYg1Z+bgkzQpzVs47moH7o48+mv7mb/4m/cVf/EXIrDzcndIC0hwFd6R0nymCoBf36Xr0X63vvO9/Xbue73HdddeFpeaf/MmfJItafeUrX0l/9md/dtjNDPJ+3YnM0hyD6Y5LvieeeuopJJKD4Z8/s7iV8/n000/HNTr1zJxL57qLwmi6CjnXM92cDruDz/NEx1HnIt/njmex/opm7JfVrV2D9rvYjdNK1K8TTjjhed5xbk4vA/e5Gdcj3WoZuB/pGXge959t4P6+P/yd9MiWHeHOMTI2nHY8/Wjq37kjyOjG6nnpyre8G1Z5WepDs6zbR1T+BDQ2aukHwCq2/wutb4AHwMnw1BAJhJXpAx96f1qyBK/zuor01GPPpOW4yZiX2NMzkXbvgtkMppt2xgGSgKhxpCITAD4rfIZVHyAmnFwA9NVIO3LRJCum4qwSxZn6SejUvSWXvPdD1GIrup9EASjaVWYTCYswqO1IWY5btzKdeeIqLAYzgLa40BSAp4o2ggDmPzX2MtZWdfV5BfbjMNHCv7EJEmEn6tK6DaemhSRWCmY15akCdClnsdjTls2b0gP3UyZd4O5TqCWHIS/kDFNKXrQsZKDdbfBDP1h4ntM/TMMANDXsB6pzAvaytIOdBQCzMhLDmRFkOTspELNPm0cAooywf+CUouhPPkqBKt1b/CPk6zq8dM5fHHNnuGHwtRh3IOUWe9CzRzIrr7TijvPAnbenxwHvhCn8XBfA3dyBCTzklx9/PAm6MMasE4MvmeLwuhcUG3QondFC0mBIiYnVZcOzPdsdKlEp5CX2M3IcrJHlOaNIsgh0etG/17JLcsKJJ6bJ/QPp+s9/Iu14/P60Aacdk1lrGztJUD2OQkxrEffoY4/1JIWcJngGd36U3mhR6f1HmL8K1kE9gZyJwaOss2C0S0HRFCy9Qcw9d92ZHnnkvnTG6acCEtZkaRCLwqRtn62Qt+QdGhNWcwBQAHffytn5ZYI5tB6BQVlmx83TkOU3mNSKNHZiSsmrWbblee6ouE/iDgZrhzGM95jBASB+hDYia5ZD333PGeW94nsz4kAmxJeViGnq6v2P1uTUhx56KP3UT/1U+shHPhLOGFYs1Vf9S1/6UoAirSG7u7vTXXfdlX77t387/ST+6v+vH7/zO7+TtpPkrhf98z1+/ud/Pq1cuTLG8u677w6J1/nnn/+czQi8rU5rgOWcWFW2OAS+733ve1NnZ2fs+N1+++3pF3/xF9M73vGOOEVffIMDC171saOrBMsAQvBuYOa1u3fvDmD8yCOPROGtP/7jP55z8G4AY9Vd/f59b1pT4GMf+1g6kc8iA5Hf+I3fSK7P4/kcFMA7Bp/73Ofi74/9M4ByPF4ORxm4vxxmYfb7UAbusz+mc9bibAP3//5Hv5ce3LItdQBSepHKdFHyfgSZAtgpnbLx/PS6V70N4JKoOLr/gF+0ICQYytARZ1u9IhEv2EEARkMLbGLTVPrnj3yA4jw7SNTck7Zt3sEH3UkAxTUwFSNp1w7vQ7sgNiuthiwlbBd1XxEEhhFfMMyy7rWWsofCzFpjwB6gpq+XNmCop3C8kWVXbtEEe6ymWi952fAmivsowRAENcMcn7B2ZTr31HWpvS6r6mU2J7AeNKlTkB/MsQCT+wwTzGRAhHRmgh0FPrTHJqD5qwCUaP8XLFqMBt3kUVn1iQDEEqc9vXv4Q/NA2AuaA6DoojakOAYLOeG1YGwDvMHIKi0Jr/dSgDRMQqV/zBzjQf4w+MfMYlACQK8xSLCoU4wPwL8o8uNrhYOJLJeuLrFDQtn2fpJgn3jqmWBt3b3oaG0PX+sGQHn3vp6QQsnzd5AI++RDD6R7Ae81jE07+QGdyKIam0jEhflcgqPLJJ75dexqjFkgC9lNheiSa2uQKHl/gzyDDB1dXCMGEwL5YJkFsO6OaF0ZEh+cZvQmF6QKegkUdQZqXbgoKuGq2r/7xm+mm667Ni3Hu33p4pUg18a0/LiT0/w1x6S9fV1U4u1NHZ1taUEnCbAGgaGxZwdHHT8gXheeSXaOnMOoqKolkrPveLGerJzaRX7HU08+GjkFrpvOefM5Dw18MPOZ/S505nkd5uq7xVwWDLr3rkAn7+8F9x6+FtpzC3m5i8NT58JRWU5TSx8jwdT3VZFjUQr2YmgdIwIS+2OBKwscT0SRBIIdtxny3kLe1TDYDT/6yrTqtHNm/fNorjXugjarnlr46Ed+5EdifH7iJ34i3g+CxOlFxr785S+n3/3d3w2GeP78+fHsOV8l22p6FBVli5+jSq27MKUArGBxCzef6QNWnHPA4YdrIvmXeTo439ljv2Bdp9+3kFIV0qZD9cG2CtvS6feentBc/L74zJ15L19/wxveEF/vfve7DznnxbVFbsV069GNGzemf/qnf0oXXnhhBEl+XuQ6Bt//EIi7jgvDAAtkFYf9kDj48z//8/iVgPh973tfuuGGG8Jb/61vfWuw+wJ7D12BTj755GR1XPviXF999dXRD4O0Sy+9NK4t5rkImmf28EDCd0jnsiSyeP891/NIcngfi3XZF4+//uu/jl2Dv//7v49aAT/zMz8TAYZjZIDj+RbkOvbYYyPQeOUrX5msB3CoOXqu+8/262XgPtsj+vJorwzcXx7zcFi9mG3g/ufv+/1071ObSfRbnvphr3ezZTnWDYM9UZ+ueNu704a1p8QH0/Do/swOliQadbCkaqk9MjjJBWH81+TQlg4cUJqn0r987IPIFXrT+Ajb209v4+xa5BuLkSjAqJCgOjY0ABCVyVdSANMuQ2qkIIUtn6gbC0CkCoAUiY+h3UW6QVLsUiQTTz31OPIQLCYB7vQuGHRdWJrx+q5Hg12hRANgLSgS0ACb0vGrlqXzT1mXOputNJolCTLuUwQQgv2c7AebDVu9p3tPSCV0d5lSryzImsSCsr4D4H4m7PXCDOwAVoPhXGLFV4OElDbhorNtyzMEBDw1rH4F4Mp/C19w5UVRrZP7DOOKMwVT7x//gQGsFPmDICTz+9gtCGmFlofKZixKJVBTLpHZbdnsXITpYIKmco0DOyEyw/RN8DysHAeWX/caGV6LJikJMTFSIO3uQh2d7tm1I938rW+mCtjpBbiWLIBpr8eisQpgvIAdmgkY9xp3SwCIUxXuTpiQKSCyuqtJwYwTY1/YFWagw3MwPwYq4coSbLXg3SApW2TuB5w1Eki04RxTqfzJ3QGA7gO335G+/qVr05J5i9Ixa45NC5auSgtXrMNqtCV95DMfpaDVWNpwwtp05uknsSNEDYFSAJT15y5UJon7qYEX6OYqszXhLOM4KqGZ4Fn37NmOu08/DGEngcD80OlrubMf+VERrBY6cwM1teUFOPAPdZY+ZZ19AAiDNXdcYpckM+gFcC/+sMd7qzS/uQpvvpZoIl9jcKud6JR5FDoq6T3Pzzj4+J6qrHaHykJovqYXftbC+/Pyk087rM+W53PSXAN35RoCO8GQ8/cP//AP6ZOf/GQSpB9KFiPYku313N/7vd8LoPeHf/iH8UibSbB+05veFKyp7w+ZUcGlxZsswOTYf/7zn4+duj/4gz+Ie3g4fr6HXve61wXwFEg+/vjj6Yknnoj5ltmW/Zd99TPS16zKetZZZ8X17g7867/+a4A/C0oZIBdVVj/4wQ/GaxaEsg/eR4A689m8pzsK/lscf/RHfxQs77/8y788a8okT7yXz1IUmZp+goy1OxgCacdBeYqssIWrBJuveMUr0rXXXhvM+A/8wA/E2Avmn+tQxiLwPu+880Jmc9lllx24xOsdo9WrV8fvlNJYJVdQ++EPfzj9x3/8R7xeBE4CdVl5pVGnnXZa+ru/+7t08cUXx7WOkUGF57gz4Gu33npr+vjHP/5dXTSIcy4kMyQvfFavkeF/rsP14HpyPRT9cq7uv//+GC/H2b4I2ot+OV7uchQg+ZJLLgmQL0N/pI8ycD/SMzA39y8D97kZ1zlpdbaB+x//3m+nB7duS3Uk/PUP96V9FAEa7x5Kixcck971E+8FdKJpViYzJigFCJSYoYMAJSfKFcBF0FIPqG7txH+9oj+9/wN/kOqaxtO8DqoLhlNNLWxqNbr0ScDRGIz7QEhkBDJ+ILq1PxnAPdvZhY5XIKNWHbmGbGQVkpX1q5enSy++gD/uj6RvfvsmpCIkqOo9HzphfMctUgTYrqvDmcXKhjKXtFkP+D9m6YJ07klrAe5WGM2M/oSJoTDmgnCBu88xAus3xNaD0gWTKLPsQplHHRrrpemkU86m7RYAl4wnrDjA3cRZAVoDybC33HZLSF+WUkhpHwHAFMDKAKEOyY4gzEqshg6SpEpjhth9MBFVttEqpQNozS2UNI8/ipGIG246epQrkYBV5Dp3CPxjXyTTFm4lxR8Ufx9zQ//DccX/CkaWcfZ8TXIUY1voytms0yqSsRrY15VuvenbOMzsT/PRkC/gD1kjTHz9wvlp6foNaYQdCgF4MO1VBhJiY/X3TawbAhQTLpUEWclV5qtkg+m/TfzRq4dRd+wMGNT1D+pKBHBeumhJ7ABUAOjlyiKJlKhgy6NPp4fuuC8tnb8srV51DGtsIf0GOLM2vnjDVSnVj6eTzzwOPeri0OQbAOq97x9iD4Mfk1BdH1qPml/geIY0icDJvk4QPCq/Uijv9ndv337clPbjqFNDu8tLybXV8Vpmy3P+wXTdbcH25twM7huVbDMQLwKp/H7JDH7hYiRwNz/EisIGOAHcQ1JlEq+FrcgvMfCbpHLwmLtQuN9Y8KyS56wisI58g3batHiauzvxDkrLKFQ128dcA3fBpCy6IM/jzW9+c8gWlHE81yGI+v3f//0kePK47bbbgoFW/iFbKpv7hS98IYC7gPtVr3pVSDKuuOKKZzX9oQ99KMD1pz/96bRs2bL04z/+4wHWP/WpTwW4dTdAQC5AXLNmTYBrgwSDAgGp1/qv2mjZ4te+9rUBMrXutI8ytkuQqbkmPPfyyy//Lm264ywrLXiXMRaEOjb/+I//GOMx/bBCrM/puTPZe4GoOxhqr23P1/W69xmtQms1WHc2/F6Zh339xje+Ef07nMPnU1Zz/fXXH6hEKzkgcL3xxhsP6Np9/bd+67eimq33FrQ7F8X755d/+ZcjCDD4UoaiPMXqtB4GCDLb11xzTdxDqYrHobTkBlqCdJ/R130m59mGsUkwAAAgAElEQVTgTw3+8zms6vvDP/zDwcAf6l4GEv/jf/yP9LWvfe1A4PXGN74x/fqv/3rM1ZE+ysD9SM/A3Ny/DNznZlznpNXZBu6/+99+LaQyTcsWp4FRgPuWXWl0z3B6xXmvTW984ztgHpCHACjHAbCCZmngwn6u2DouGPdC/2syZNuCDiBFX/q3T30Q7Xx36tu3F1eSZry5j09PP9MFw0MwoHMNCbGjOH8E216SqEzKegO4BK+y1RbXAdGm6iiUM4XeuipdeOZJ6fyzTw+nki/Awt5130PIeZQJ5II7ISXBeaQFr/Fq2GTBmn/4mhtq04lo3M84fkVqo52Mm7PDSgVynWELFSEnMZlVtljAr32hbK16d/syWVHPH6I1af2xpwBkm6PyqNKTYcCnTIzs/gSA8N/R5q4myfHSS1+BL3kPLJP66YfCMrMFALwEQL+KP4w+5xDgOORAJFWKBv2+S805YLq9vQ3QmZ1YqtBHFNvAeRs7y5UEkQN97JTw3AIFwaB/5H1NJtI/1AZGoaVHL+/ha/5B94+mgUY9OwV7mSfHXuA6xGt3wmgNoZ9fANBegKxGJryG4kgrNhyXRgCGWRrEXNXrzkLwRQLzBBp3LSl19NElSKCupnyklAjqRo36/tB6c99hAibzAyao3NuPDeXSRcsBDMuyJIjnNUmY/Za086md6f7bH0rNNa0U8DoTxqsNoO0uQk3a3r8z/fPHP5TWHLcivf5NP5gWzm9LlT4nzxg7G6XndXzC4hM51ijBk64zHiMkVtfRTi3jNDZKYi/yoH1IhxwKd2Gawru9Ili2SGotubtkWVJJ4qLkJ9j9HKzYfvFzJOIavBA4hCzGRFWOAsjH7oPOPIyde0CuP+1YjV6rSPKuqDFJbh9xI6zyxBqC4Hm81sVy34xk6RlOYv1ULKScwmrmVyaQgEaBEcm8S084d9Y/i+YSuMtoC5QKhtzOy+YK2pWBFIegTAa3OASlrm+ZWhld16aH4Fn2U1AqsNXj/+d+7ucOXCe7q8RBsFgcAjzZVdl5wasg1HZlVQsgeeWVV8b3v/qrvxqXybAbdP/mb/5m9FPdtmC5OOy/AYLPIosvCBVEy45/L0mF7Z1zzjkBcAWrgl7Xj0Bx5iEQlrUXCM88PvrRj0augIx6cRjQ/OzP/myAaOUn9k8Guwh07r333sOSytjeAw88kN75zncG2DeoKY63ve1twdr/9E//dNqxY0f6y7/8y5DheD/vo67e3RQT0L/+9a/HPFn5Vg28gZsaeXdO/Fz9X//rf0VgoIZeqcz3OwzC3M2wjeIwMJKlNyA43MPx+NM//dMItAwqpgfofr66K2EwZuClDr84Xv/614fspwzcD3eky+c93xEoA/fnO2JH8PzZBu6/9ivvTfegeV68fi2gqS/tfGJLqhutSz/1Y+/Fu/2kYBstP581vrmqT+F5LvDT11xwVFSHdGiUyrTOawPY9abPfuXDJAZi+whL3kaVUfAp25bdaLYTYFXv94FgoWWgD9gjApSmkFwIdArgXgGIrqbdCmQZyxe1p9dcdE5auXS+YoF0+70Ppuu+/p3U1YtevmQFGPILwE8FUg6ri8rA68rSSgGoi84+LZ24dhECAxhwXW4C1sEYa/MIeFJmoJyiHyAchYJ4NbTpAlM0xZWVzWnl6hNg2Y4DgOGqo3adcdFmUQavEe35Zlia//jkJ9Dl/nhs19bB2Momf/ObN6Rvfv0GggGfeyy1o8f/wctfnZYtXczQ5gTUMUChh0BxhAGTha2nH2GJqaNIianNyZ0l1xG+HyTx1LkQFGbve51bckVRj6wHZVx0GzE4ABQLArTvNGDQ2tME1WHmW49+8wluu/mWtAdw1MHuxWJsF1vQfVv8aNn6Y9JYgFTmHjkHFH3JrcUlUpJ3hNtNZrQju9J+60Dk7gmgSolOeLZrxcj8jo6TmMyc7CdYPG7DCWxVt5EAa9Iv/cTrf/fTe9JNN9yeqibr0/p1J7L1vRrtPTsqjSSQNkymq7/15XTtN65J55x7anrLW9+Q6gFxBjrKTtxRkMBW7z+0HylSG1KkUs5B3uHIQYZSGWYgxsTAwWBMn/dGwHlUdfUpSuA8B645ACq0yL4PikJIhU1jAc69Tsa/0EYXOwFeLzDMbjE2aOkz4Tv3c9wA6FN1dxEQ7eC389PU8ImAd9ZLJXUCah5PFbXb+T27PsjbUgWgaRzwPrYkElQnCZ6Xn3jprH9izSVwl2UVAApEi0P5yfvf//7QDheHQM75dOwEToJHgbyAWpBeHDKfvgfVVm/YsCHY85mHQL5g3L/61a8GQJZZL8CYwYQg22Ai55qMBzBUn124pAg21T4r55Bp9rN65iErbx/csRHg33nnnRFYC1gPJW/xPoJGwaNg1YBGgKvcZeah1tz194EPfOC7XivkPP/zf/7PA685xo6N4FRA7W6BY2rA4s7E80lwVZqihMfxmJ5/YJsGK8qBlKrIWLtLUbRtYOT9fA84bwYXMtgGS74vf+EXfiHpLGQw8Cu/8isBng3Kvp/23raU6/jMgnUPf2cAJAtvAPRch+vKMXFXRH27wVZx2JZSJYMOAw7X6fR8Cs8799xzY00+nyDhufr0Ql8vM+4vdORe3teVgfvLe36e1bvZBu7/7bd+I937xJOpFb14H9KMvVt2p+OWn5B+8h0/l+qRgfi7ScFGJNNxBAjKINBDt44DEhrZSf7QNLc2pybK3U/UDKVPXf2v6G8BRui3xymq0901jAsKmvkRnD4GdZEZCDlJFLsBsOcCRcosTBiEaSdJNcrZA3yVwTThdnLGxmPTRWduBEzBIgN07nvksXTtDTemff0AP/C3shbhrfr4SpIn62GJZUUFTm3NDem8MzamUzesSPWVPBdSC71rxgCNuo74fCYAmlAYtoxmAAYwA9ThZ64V5N69Slra0ymnnMO26/pgYd2F6EcDrWa8p7c33fC165ED7UtveQvb0vqu62WuFAKm96//+v0wSY8D0IliGL9Xv+qSdPopJ4driIcA0iM8yWGE/SNiENNMkSIrpI6wy1BU79RvPK6axgIX+Qb+MbEKaXDMsrmCdfXSBCh1BDFDSFPGYJaNxwwA7OMALNIwAUgzAF2bzofvfzht37YtNQKsl+NZvxiHoU6AT3VTfeod7OEai0Wp21baBHxU4sFcR5DHnB4sCqSuHJDPGJSWDudkqZJyH/tJ2ii5CXi4796XlixeHmx8SfmUpkYmUu/uwXTXTfenvu7RtHb1esDRScimLCCFNAmG/cmdz6SPfvajafeebewWvSadc9ZpIUtSVhRFoAhadAuKHQ0BckkqEx7qyH7c+VEqMzzc6yhF4Cfb7o5BTYlFL0BJEagq8SqSSwuJjOxpuMxEUapcgKvYnXJt5oArJyfnqXNu8s6BCa1T4dykpzu5DOYPVO4GuN/GuFqNGKZ95GQC2IVIiR7jHju5RkkQ1YwTEp96GGheT8OnxbqbSHvTio0ZvMzmMZfAXcDkmE1nS1/96lcHiy04nXkItAW+Ms3KYdRZF1pm15+suJpy/5U1l0meCbScD+flwQcfDACvFl3wVRwyxAJ/5RDOrc8viJY1FkTaX/XlstdFsqIAc+ZR3Kf4ve/tQlZj2zMBqWvqLW95S9xLyYnA91BjYHuepzzol37pl77rvu5GGLwIQovDMbnqqquS46cUyeRfcwFkyf2aKR36futH8K1ER+A98yh2qPzMUkJicCMjXRxFoTLHUtbfBNbpzLZsu2NukLF48eJgsr/f4Zwb6DmHutB4KAVyDA1IDpUEPL09gz+DNMG/wZU7NNMPcyD8veNnkDZzLZnE6o7K89mxmM335sy2ysB9Lkf3yLVdBu5Hbuyf951nG7j/4i//l/Tgk0+lRnSFlqcf65tIb33d22GlL01DAPYAsbC3lYDg8MEWtAtkARpFcqEfsn44jwOK/IBtbmlOzbh7VGMd/r8/8rcU+IEFBknv3rEHUNYPeKqDzQS4UxV1XFkCbioB8MBSupqYKKhcQ6ZU9lnQpW5e8LlsYWe67BXnpnUrAC7IW/YDfJ9Al//Fr3w9dfeZ3Ap41Dwb4C8grFRiAygUuLcCfFub69IZpxyXTlm/PDXVCMizHEGANApbbrKkjHuQ8OAqZTRRHMpdAZ69d2B/emzT9rQLENmIHeH8eQvSSjx+1aHXw1Ir3enq6k6333ErGtp16XiY42aSOht5TX35/Q/dz3b2F9HPA9oBqg0A31defBEOPidkiYTsMvczSAmmuOR+4fg0wy7L8E6XWkwBvMM9pMQCO/72VycX/+i7E+AzxU4J4MTfufPgH0PtD9X2+4fHqrPKVwxYhgfxX68k6ZSx6e0ZSP297CLUtqYVC7FhbJ+fGnie/tHetHXn44ztBJrUNp6vIXTtqGYI5tihUZpkbkApcbkWwB55A1FNlEcPIIxTDey9P+7euYfAp5/dmlrGchFyHxJTTQqNGWBuWCtTI1Xp4fueSLu272OHYhVs6PrwqTdKa6IPN911W/rKN75K+8PpkovPTeedcxprR3lTqfBSjKl+/kqMSn5CpYqq+r9bRMzNAzXuVV4j8DX3wjUpeGfccjLqwbGMNwRHkaxavJY17XlHJIpTlVj14twCmPhv4UwSbwDXgLVzCYAIdQgauHc1zkLVgMDKXcwrRa9Gj6WfLWmq5m5O5705sYQdqkVIZnamyca70+TQhjQ+cDptsENVszOt3Pim5/0581wXzCVwVyPuOAvUiuNv//ZvQ5+sHKVI/nRMZcDVswsEte+TPZaZL4C756sHL1hapQuy6QVwFCzffPPNSRtFk2Hf/va3R2Jkoa0v7l/IUEz8dM5kmD1P6YbzJyssYyxw97NQdtdgwn89ZJhdP+rrlbmoJy+81mW+vb9s9aGYZO0STdgU5Ct1+V7AU1a4kHXMnD+BtcC/GBcZY/vguApuTznllBhLwb0BiOBZhl+m3D5Nl78cam382I/9WEh/TH4tDp9zHrI6bTqdKwMydelqxX0GcwQMsmTX1a97nrsWjqN9VYLi7oGfaUqADJwcb5NG1Z2bUFsA85nA24RWE40db+9tsOAz/NVf/VVIddS8m5cw89C1qOiD/84c60Kj/4lPfOJZ0pjp7WgHaTKsz/lyOMrA/eUwC7PfhzJwn/0xnbMWZxu4v+PH3pE2oSOsaWxNA/ihL+xYnn7+Pf81rVyyLhjkcYCh7DckakAUvdVDGqAuPNwzDjKOIyRnuu0rUG2iMmnrvPr0qWv+Le3r2YnmuQqgPoQLzC4+NAXH4A+Y3QmrrHIPMy3V/6rxDR1yybEmO6XItqvGGEsbTzg2XX7JBam9AUZTQMd127t606e+9NW0Y29vFImaiqTPbKlXh65e/lobw0aSIVtgZy+/7KK0amFzqga0TuDKocuJHu0TId3Ido3jSHXGCETUZcdzasVHPzVLvPOex9IzW5AvTCr5IFFUmr/k1x0uNQC+Ydjs8BIPbbTVQpVtUCwJIJb91rWOS2n1imXplZdemDracMGJXYFSwR7BtJppgGORCKl9o5ml02VJqiss2lQA95AvlWQyg4NDPJeMtO4xWX9dqVaePrUwR8p3nFSLiAzhBx/FkujrFmw7QYq0q92hdo8A43o809uWpIU4ukwKRquG05NbH0BasxlmHF9/7rEeS9EKxry7vyt06RVo4LMsJPuO5z7mhEmrvRqUNSPP0Z5Re9EBJDoGE+vXH8do54JZatFBzbEGR/aPA2DuS1+7/kaCDxJgdQuyQBIJxwNcN4h1Z1VdFRr5jvSGH7osnXzisawbk2aZy2C9p6gnoLQpO/AUgYyB0NDgMLsQTAgB2gDWkmrcBSwy7t5nKoKhgzKXQpOc/7Bn8F7MQQHKDRyDSS+5AEWgWwrEPL/oQ7FDEmNloBnOMDLxrD0rB1QNMWdPBXBXPlM5sZZ2uG/tTdy5AXb9OMZ9KUB+M8WxvkX0S/Ld0On0v4n3x9Np9cbsmT2bx1wC9+lJnkWfBcOyxUorBIMmeMqMyoaqI1e77m6IOmpZY2UsjqeyGNlygaiHEho11AI+59PzBYcmLAp8zfmY7qQiqFQXrUxD4Fc41ajLtl0TV51vEyYFx0or/FnHFJ/DBFIBpnPs67anLtqEVu9nH5T4yG4LXA91CGIFxD7/dI3/9HPVW59++unRx+l6eRl6mWeBqrITA3aBnA4ptqVEaBd1IGTCBe5+Figv8XvXv32yn2rhZx666Ai+PZwL762M6F3velew995DaYvPbNDhXAneC6mSjLWyKAMFgyZZ/2K3wD55Tz8DnFfnRUDsM3r4mv2bLv0p+ufYu4tgEOI9fSbvbxCnTMZAT1b8ULsDBo1eL7M//TAHwvk0Ade2phdjcr4F6QYCfv7qzuOuwPRdhdl87z3ftsrA/fmO2NFxfhm4Hx3zFL2cbeD+X3/tl9LTsBf9A0gyYKxfcdHl6Ydg3KcmAbNqfmH0BI/KSA6w7Hw4CXBzlcgM3P3Doae4H5Yy7k1tzalzaUu66rpPpK994ytIXOpTBxaNjz26GYmGhXhMlgS4y/oaHASDn/W96q+1uytYYuUOlbqxAMIuu+T8dPLx61N1WCuaEFmVtu3rTZ+55ob01Hb+QALEJ5HkWNJel5AxixgBVBtgvMF/acWSBen8805OS9rrEngzpDKCWa30DAWUssi+C9zHsamc8FmVoZjIaMImAPIb374dSQnBB84etVyr77zAPdxwZMwFaP6nx2XYNnKoWwbAVtJnAXPnvI5g6o8/dn1avmQx/asLvb27C4I2aenu7q702MMPpdVYqamlLIB7lLQvOZZYKUtN+gHphWMXMoxcZdNAQfZeNl3uesky3XBOCXCvjj8zw9kUUwmOILSVedq2laJO2IKOYUO4H8cVz63BTaeuqinNW7AIgFyZHnnsnrSvbzfXEeAR4CynGNWC9o6owOt9q3ne7CePDOVAMmd2JvJ1JUH7cKNQCz4P5l09umCgiZ2RM848JyQ1joVuO0MEkYOs0e/cdCvJabcxtlTvJSiLyr3cY5hdkgZ2U+Z1tKWVyxakd175IwQZ7SG1MQdBqdOkeRM6FFWZdGzwIHh3h8PdlrFYo9pADhJ47NmDrp8kX/X4rjEZ98K7ezpAz8HOQU9+p7p4vQD6xRgX75Ui4C2uK7yos1NTTqZVZhSWlUTMk1MkS9c8zfcEVOYUTB7HXRox1LmZMWLmhglQpnC8QSYzWvsdknKPSVP7T4qdisnKHWnVxoMs6Gx91M0lcJe1FiBPtwks+u0Yys66nnQfOZQ1pOMrWFZ7PlPGULQjYBfUWaxsro4iMDDQmCm3cM4Fp/ZvZiXRmf0xSFCGMtP+8YX0uxcZn1Ie7/lckhHbV3qkFPBwwd/MPjlfsvY+v6TOzMN5dK4EyodK0JUdt43C5724Xp28+nmlQTMPmXITg5UU6QLk++9w3XFeyJhOX5vuMrg7ovxputznxbT7Yq893LnzPeF4lY+jYwTKwP3omKfo5WwD9298++uAtM2AP4rVoDtfufIEGK2VfLi7Ua++F+23QNEkTsGLkhj9rsO5RTAjU5517gL3RpIYm1r04CaJsbUq3XjHdekfP/T3gOBRgDtVN7GDHBtHkgHgGNdJxi/ZzGgvc5dKvStKtoy6uugkU4Mefdn8lvT6V18agEygbNVVgdcurCC/gMb9ERJrx9FvT8n20lcB26jSGVggmcwm2Nb5HS3p/LNOTGsWUV0UJF8BcJdNF7CbCBugHZAn8a7GXTZY2YlJuNUkQULxps9edR3Bh9plQJRAinYmpaUNOvivSktHgxIeSHd5QbauMLUwwx14oB8L46UVnQmgVh1t4Q+aCZjVVntVrmJApHSHNnT0Cc98fcGVogASC/eeYGi5Tkcaj7AYLAH3qOjp70I/bdSgkL0CNvEkAqu2SDpuYhdiDEcX76NV4hiJmaM8R40uLLTbADC2gNIgSWJtJIpCAOO7j00ishUTQodGcbHBv31kbJA/os+kFqrZWsSqFRecIfTifRRE0nvfP8hWCrX/g0iNuvd1B2Bx7ky8dV3l6rH6jxOgAcatgiooDd055/Syhd0FyH/ooUdg557keZD21BgkksCqIw0JpQ3swixdPC+98sLz04XnnQtYaAg5ThS1ArQrPTLpc9z1zGQbsPnH1SS4KeaykeBpAAed/YP7YsekvaM95C7KryygFQGOgVkpB6GoauvwTi/OU/zBtuZBltBYYImgoXS/6UC+SN6NxFWDvJAYlXzng213dQ7Sh83IXnbwrNhCjhzLc3TgX397SHkmhlexUUAwBXCvaLoz1QjsSWCdrNjHjksPRaoyKzqbx1wCd8dMZlNW+uVSNn42x+75tKVOWrcWJTrTXUueTxsv9FxBtVpv5TWHU4jphd7n+V7n+89dAXMaZgYDrh2TfGXNZ9plPt/7PN/zlWm50+DuznMFY8+37Rdzfhm4v5jRe/leWwbuL9+5+a6ezTZwvwtd8D4YLAvpVFYgcWleSCGcKlhWQYRAVslDIJMA6LLJuRh7LtEerg4A5XpY7UZkCzKszTiltODa0dBenbbs3pTe96d/hMvK06lTCU0jVoWAd0u3j7NtqyRmKiprwmBzjwBXkaRJslhJe60kprmuIp2DNv3cM06mbH22cQxmmmv2oU/+8rduSXc/sCmAaCTSRpDBM6hJph1BaBOAUH/v0zauSxtWLUgNJAIqBYkCUEA/K2fqkqJOXR9AwV5ok2GblUxUcW1dc1u69vpvpF17SAQEMI4jhwlEK2NPsCGbrpd7aMlLzPp8mNv58/ma1xnVTjvRb9cCxhtMyCTQmNDuMLT49lWJyhhgnHwDQHQr5ws8ZdWVlgj0lN/IYAXbW9K8F7seEUDhEJP92WHdkSfJGLtb0kEV0FNPPT3cb/r6BpgL9OFy7VzjuCvN0OFnH0y/uQ0O4wKYOYs7WVGqqR6bQcZhJKqPwuYjTWlqa2AsdqDVx3UFXbxVcPXPdwwGkd+0IQHaD8NnkBIWhzSqP34Ef0qkONTc+8fY7XCtNB2D4eFRfh5E+460CtbNvAPZt4dIMntmy1Z+NqFVC8umCAqqWR8tMO7nn31GuvTCC8ILXo29shgDFlBsjJVzNGpgxg9RsIjgZ4L1p67cIKyvB+tSpDIWj6pjvtXEx/gxRwVwdw68LhJQY8fi2Rr3zLgHOR7Pa4CrjabuO75/zOMoknaVc5kzYr98R/m9azrWthIh1mVlFf7tVSSoVm7mayBVjQPMJ8kNqL0nchTSFA4z49jjVe9KqeHeVDm2AeB+DD+jeacTyzZ8t8zhxX7kzSVwt2/KQmQAD2V7+GL7fjRc7+eq8hU/T9WBFxKRl7rvxVp/qe/7XPfLjlkHK+MW5xdFqJQuPV+/9ue65/d7XYtK12ohx3kxbc32tWXgPtsj+vJorwzcXx7zcFi9mG3g/uC9dwNWKII0DjBrng/j2wzQmihVARX/CizoGoBiXPcXGVyZZBjcPizNxBkCEYFJPexmA+x2Mx7lzSSTNncCiisG0gf/+YPp5ltvplInxZzQoMMZ8+9osKzqyK1rpKuHemzBjTKZSHjlBYOGJnTLbYCyt+PP3dneDPtuQRqLB+GMQlGaXoDorXc/wD3upm8AM0DfhJpmsQ+Mr3aQ9RQQqoeh1dbv+ONWp1Pxca+dwt2GyqSVepsDYNV/6jcukJSbHaWiqdmWVYJ7MlMbkXBUwJre8PUb0Xb3hIzGP7AyxfXIeZSbGFTMA6AvBfCuWb4itbMVL3hV9mBhJuUwlqtvoE8Z8CkFAdii9fb5dXUJpUypAJWA2ERK23bcZagtWCR4D2mFkh6BoK9zvb7k2jw2A2azJEMm3iTVqrR+w/Gp3WqkPm8J1AtG1b9qNdnCTkkjcpF+nIRy5U/ngWdjTvcC5hsZQ4M05VAC80iKVYrCfNiGyb9KksLaUNa+xFAb6EWiMb/fvWt3bL0bDNiOuwuFN/1ISb7j7sYCKtLaXjhOKJchmVebUXMOdu3dk+65+76Q/8jsK/F5ED3tsfgoX0aC3KIF89n9kbHP4xvPwNocjz4TrLEGdLcZxJM05CicpJa+gTHog3HvBbxXAppdw1arjSqmSHNcH67L6HeMLeGeILtkyRlSqJDNZHlUSfEU3w8ShOicVB9rkarB9LuewM15DrCuHt7cAV1HaaMe9n98AsmRgSgVYRP69VS9nTlnlwgN+8Roa2po2UaQCVh3niY76BsBUQW7TsPYHY5TH6AeGdJEI3aQ7z6sz5bnc9JcA/fn05fyueURKI/A9x6BMnD/z7k6ysD9KJrX2Qbu995xW+raq4tGS5qHawhkamijBRYTAL5KAbU2jQAsvdjHYVq1LeymUI/yiHXrjgV4CO4aSTDUK702/K5bkCm0dsIyUrT0kacfTt++5Tvp7jvvht0H8AJGBEuyrILjiVElCABu3GVqAMBRVAhApLSkArDjr87De/0HLj4/JAtKOdQqKwYZA9wPwZjejW3htTjLDBN0KHExZTD06YChKvrUCOPul0mQG45dl06ncurk8N60d8cW2G00n8uWBys9KnhH0z2KTj6AK64ko7RfDzvdiVZ1GHC5adOTacu27ewQyJHin27BJgtDAXyP36CTzIY0D2lJEzITgZ7g00NwHH7luvQoo+DaAQIHt6H92aqtsZ8BmBuEfRYY10ehouwwk6umoufm+sIiUt27wH+Iftcx7gYHMvMhtWEnwmJWlYDYKrTap599bpo3fxGyk55SgmxNgEidFMKGk3somdG1wZ/tl4ldWaeeg6lI2GTeimt8rQNJiYfBgOc1ALBlzN0VkUXPNow41QBsW7AKte/qez2KnQJ9qQWtOYiRRc++++rzZan7B/qijeUUtGpDbtTPmFsgycChyV0J9evcb6C3j7wDxox5Nrgx0BHgK+NSqhOFqJS6BGPus4yGVEjwH3p3ApNBAhd3Xhph3LfeFr4AACAASURBVMOi012XkNrkyqb17mjQt8h9iPZpx/GzWFJU1s3ypJA/mQirLSQrctv2rSUtv0ENoJ+dnFjn1gogOnG9KulSDuXuhxVTzTGYJM+krmEXOv6twcJXTywNqcxUVRd7Ufyupod7sduBC1CkW4x38h6w0jDzP0bRs1N/bNY/4crAfdaHtNxgeQTmZATKwH1OhvWIN1oG7kd8Cg6/A7MN3O8j+ah/HyxzQydABoYTslBgOAr4NVFOwCF4iAJEMNSTkxQ5mhxCa3wffuy70iknnw5Aakam0IFUpi3kGwKmFsFXC+ChFaBaOZqu+goV/T77xfAInzQ6CFmAyZuAXxNfATFjSBcm9QBX4gAKqkaHLABdjAXklT/y1nTiCesBLPqNZMA3GQ4daLQBjE+TmPqRj34yPbN5eziQTEZiLf8qWVDfjpVicxO6dkDcKkrXn3LCaiqw4rhCY1qUVfH7trb2AG9Kd0Zk7UMnDnsMSBO06z6jR/v27TvT0yRG9WKfGYBb3TmAd9WKpemMU0+G8V1AHxVfZPvF4bBeJODR1hKgLADMgDb/XADYsM5RI6FtIsx/JFTCEmtcYr/DvyQ01jlR0t/JEqvP72X3w/OD8bXfIW3KVTqVTs9btDidfOoZkZjZA6NcSG4KVjwcVqSoOeyrwNm+CZaLICtsIy1GhEzH3wvivaddLljoomrtMAGZgYr3F6Tb1yzvqQrQbzJzWIei748qo6y5eMaSZWWh55cZtz+WVG+GqZ83H5mRuwI8b2jT3Y0AZA9SLKuVOdbdpq+nN9aG8+b1AnR/jpwAvnpJZm7v6MxrqBRAGhy4xs1R0BKyEbbd3Z7wT2KNZYecqkiUzTIWC0flRGalOgJ6AbjPEDIZJV9uFWTDmQhK9PVXEhO6e/pd9CtXVWWHJ3YfCFaVcBEwqPE3eCYOIdDo5l69eSdkCltQ5GbjBrqNe9NkzRbuZ6DUilMSxWVIInZHxIq2abIlLTvxoGf24X/SfP8zy8B9tkay3E55BOZ2BMrAfW7H90i1XgbuR2rkX8B9Zx2433UfyXgyfc0ATHP+6rPeHNAnW2uxHoG7MoPqaqUCQwCWXqqK7gtXjupqdNpo4pub0G/ja14TVTFluC18BFPbDHBqqkkf//Qn0hc/96VcqRS5TIUFmQCcAtOwr+b3Y4AggZSASkcSGUwTBs9Ft/zGN/wgwQBFjHQDUWJigiGXTdDpEX7eTx8/84WrqSr4zUhAHOP3gpxJARQArp5AoqmxLdhXgfWlF52Vjlm1ENkNIBnGXQmGji4CTdlTJSgh0wBg1WD5KOiTld2xc3u4GQwMYPdoxU9QlYByAcB+JY4tzVElleCFcRwzAGDnQvSm3j7sHQPkZ7Y2pC4W2AnNjIWXZNQz45oBKRILGHkZ4Zy0mAOEcDnh/CZ2Napl4zl/GKZ4vzr4sD2U/c4JtQLgYQKl5StXp2M2HBfuMCYKCzB9VtlvAy37E7pRowQOHVX8WfDua+rLC1BtHwvmPXuUo8EHRBcVJZ1/8wYsduQ1tl9YWHpPzw1rSl7TLcI+277XWRnWhFCBrEy3IF8pinPTBMj3HgOw7UP6+xtI8No8GHiLhI3S7jCMvbs+Bm2y8kpZHN8ioTfWFiGQlVJNQh5nrbtb4bNGwMlcKm/qJ7F2AOa9BTZfRl3dlfIuJUExb+z05AJNrFnlMozZsuXLIvDz/VOj4xFgv/DYF5Ab5Dgmnu+6qGdHpp/5NejRyWeIvILR0SESfw3mDKRk/HkP0WZlFS5ASGei0FUEZybVwv43QbFXwrjzu4oKdrimSNZ1PZHMPSn9jn3k8o2XvIBPmjJwn/VBKzdYHoEjMAJl4H4EBv0luGUZuL8Egzxbt5h14H73QwASGc/KtJ/qlBYsUlQcwBXwJW+cE4F8gsH4qgJEkA0HQKoD+AnqkDegj29ubA9AKKPYgJygsbUxTdYCMCaH0z/88z+lu26/K5IE9fqehF3XwWSCr0iAEruGHCRbE7YC0mQ7VwKGrnzH2/H+1S4M1hPEmnX2Mu/AJcCxlo8jXHfXAw+l//tvH05DgOrCCUfdeAVAqw62txHGvQ45j6zsWVRPvfiCMwHaSBuUshgw0JyAy+qWbgYIIk1gDAAcTPAkTHFfALMW5CRWGvVZh/BLD6mJTDfjVuE9BcAlwJmlMYAvIxEeVOGEz6ksRCCrFWTIabin5waohSmW3e3r6w2g6PnKeAT/An93JZRsmE/ga/vQZg/tZ5cgJBqAZQKnwgVI95SVq9cC3DeE3nsMVxjHXFs972X7AttBWGx3ApTH6HqjBaXMei7olAG3rHkBumXBTaDVUs95L/ppUu4grjW9yFZklWXVlb/YT+3oBOnez9/7uwLw6+EuMDX4c7dAMOx19sGxjAq19HcHntE5+VdQWxk2jiPIm/TNH6D/guQWHIx6lLzopuMuRQnwmkRdT0VS8yT6WCejBDx79naR3KrES51/S+k++OcTNPjcTSRbGygZ5Dg+Am1/34Z7jpKyHhh+gwgL6hhwjRA0micQRblos5BK+X1hKekzOQ569Ps7x76e4lNVvF9am1uZ68m0dMkq3oNIdsgfcVfBRNQJcjqsVGuQMY4Tzjg/GwRXkNuhHKpG60ukNRNI2mrRmI0g+Vpz+oWz9fFzoJ0y4z7rQ1pusDwCczICZeA+J8N6xBstA/cjPgWH34HZBu4P3fsEoKaBYks4mUQBIuUpwI9R9d5UkkTWEVvulWrbZaXR3lbJNupXDtjfr9/4EAWEFqYG7AXVMWsBKLisknlua0xPbHkq/e//+3/STjxiR9HPKz0wUU8gEgyx7i0mbQaTrrYdTTLArgNg9KPvfEdau2ZVAHaLHYXXr+cyZMHeo1HWE0TgvpOKpf/67x9Oz1C1Tt95AXhIcbSURPPc2NIeCaYGHCuXLUIzf15auRQbPatLmRgbiZaZMVXaYNl7DxluwV/Ib+iz4NXkQc8Y5dz9AHcZXyuHhpzFyq96S4Y8OldezTheHTvASpCu84jn8q8OLgYJRg7+F0wwTLz69WBndZMpVfj0mQI4818G5jl5U3250qawJTSbOO7tTonBWFU6FtDeTJKsgcYkAZpjLHA0UNC6rA9A7SEDbkDhPZSz2HdBovcSbHudoFMA6+/amSP7LjMu6M3AO0tfcmJoBpl5h8Gdhsyi224BxAXn3nPnzh2RDFokgNbRVz2e7VMUsoodi5I0iXt4jTkSBmo1aMlHAP7aR1pgSp251ppDMNju4tgnAbUWkTr1aDFZjyuNEpk+nsXkXXeVZP1r3dVgLPbiPy3YtoJkIfMpbBtDZmOWgvPIl2tG8C6gjwRiLUlpIweyORHXao9FgmtOvsaTnKRf23IMnnrqCXZvGji3Ja1etbYU0Kitr4p8kr1du6PIjb76Jk93dLYQNOwjALIiMAm/aOLdATKYcifGXQPrFJx92eWH/wFzmGeWgfthDlT5tPIIHOERKAP3IzwBc3T7MnCfo4Gdi2ZnG7g/9ghJlmNUpoOF1Z9b1YqSDXXo2uSp03WbfnJqEBbd5ESZUPWzVvHkuoFJGFo8r9sXBoMqG1hdY7VMmHt9q6lUet03rktXf/lqmGkSLgXqymMAyMoIgs3lXiF/kW03RpD5Btgcf9yxVMh7D4xqQzCOgmpBULUoWLtGAS2ShQn9wOlVDyzv5774xXTbrXdEVVa17urndeuoANA04fndhrYZQRCMa0oXnHdmOvv0kwE9+LyHc4tMecmJRGik13holLON32RoyGFAmxoCgCvfMHE15D1IdQTdE+5SCFhl6w1OQv4CKDdYoSWBrUmLeWfBDQP1/kYhGXSHw4g/CgpDMhPxQUhp/AqADij0CDAvTe9wRPGqnHxpWzrL5Fb8vjLNRx6kD3oLAK+9uT1At5IgrRpl8YsqnkWFV/8tmOLCZ11mXWBqP2WflY20YftZyFCiMmwpEXd6MZVCYqP8ygE2IPF129hPcCA4FrhmzXoO4vze5ysOAasJ0n1o2e2HOwcmrzoePm+MOwNvYm7UGmCNGRzVsiuhHegE9w4tObs23V174/t6k6lJ6LVfJmQrZXGu3O0xSVWJUgd5D2GHabZHrFnBeihnDoD2whKykD/lKfO/LPsqfN0L//Z4pshVyNIw+xpA/kCOAfkByGgMgN2FiARYxkt23/dVONzwnENDPeHHz1Pye9eO/v9WzjWxuDYtXLAwzj3zVZfO+kdRGbjP+pCWGyyPwJyMQBm4z8mwHvFGy8D9iE/B4XdgtoH75qd7Uk8fyY39+wEIumRg0SiQltkNXk9bQDXWMJnVgiM1tjCYWCROTFTjLoPfdt84mugFAdwlp3XDqABgVAGadnbtSf/x2U+mBx66N/zOKyxwBCDKFnqyxgANtvMnTMKETNcRRLLagkavoJDOO6+8Mth3JQ8mC+aiQzkBcww5gJoW5L5gViQg9PeWO+9MX/zil9Le3V20AYBDTy9YnKLx5tb2tAD5R7DQ/O6YdWvSK847K61esYh7wpjyXAXcFTSHk4ra80j2NKiYpLgQzKYdzJmi4ZWeLQDtSrb1E7jLxmYQnosMHTh4fgF46JAjKDCRtlRd1R9LFVEz5BYsxjZAdpWJl/k3W+xHAqLafA/7aJAQcpUAl0p/csKl0hU16wEg1b8zLiE/sT3alg0OBrnQ3cvkl5JfC/a8kLcIsmWRBda2YZzg9UUSa1GUSIbc+8muF37nuub4PAL3ooiRQLsYD4Mm8x68tgfHGHd8Ch/pAN3KhAKs59HMhZ1ycq9rStmMOwe7du+MugLmMzTAsLumtd9sYqdETbks9fxF5DdUW3wLt5et2yPgrFdjT8DTjgwq5GG0q72p6zR2XaYdOY7K+QBFBdRngXRnvjT/eZ7zUQD0HJ4ZiGVZlffLwc7BKC2Kbjn37taUdoL0pbe+gGuvikrCeupXVqDpxxO/qtpcA2VQviFMeDWrtSIde9apz+r7bPxQBu6zMYrlNsojMPcjUAbucz/GR+IOZeB+JEb9Bd5ztoH7ts2DaftOEvFk9pDHREXUAJ8ACoBHtdpakuIqca2ooEpmBcBdVlTgvmt3b/rGN29D27s+bTzxNPzLKQrDdWqvhaIN6IxvvfuO9IVrvph279keFSlrkN2oP5fB1s9cRtD76aM9qgUeVHg1921DV/xfYNuPP25DVB2dCm27LGUuCCW8yUmBgMwoDU87gJude7vTJz/z2XTPPfdHYu0Uz2Syo1c0wDY3w6CGjIcdA6U4Z5xyYjrnzJNTM/YyNQJyE1r11s5cd/aGUfPPvYZhiNeuWx3AXS91CO4AzDkAybr4OCK5N/ucN6FXVs5TeJvLcisnKry+BcGRmCoDLvuuwiYSDemz34dUSS8dXXQKBjoDvXCqQVpiUKJUx52LAIN0RLDnWJpHYFGoznbsA2V3OaenJ2u3vbdAXOZc8B3+6u4ihJ96ZqhlxdWyK1dRLuJ56tSV0RSOOAelMVkO41x6r2a12rSljtt8AK+VOReMKnPRw11Jicx51nx3h7VkI3O/ZfOWvHvAYT+KCokGAoJTgyHXm4mje7spqW6+AeeP6/OOi43n5zmYRKu/OM63QJh97cIOszI09twLJ5puJFZR4IqCUk5iPZIsA4pOLD0b8aV3Z6XCtVraDZn+1o3QzLmKvI1SbkPpPAPMAoZ7TQ7WQsMUTRwI3krsu++Hwgde3XoEArGDwroPZyfmVG/USOxWmsX3XGP1VEKX+H3o3SOgcA25zirSypNOfoGfNt/7sjJwn/UhLTdYHoE5GYEycJ+TYT3ijZaB+xGfgsPvwGwD9yc29aadAPBIkMP3Wx2xmlpQFWABuzmSUCfGhwAUAgOSSQHXSi8EynfceV+6/vobAX7D+La3pzWr16VjjlmXjjv+OCQpHWkrzOeXb7ghPbWV4jEAi9FhEjvHAGyyowGe1Ylr0ac7B8CdpLpawGYdYOXSC89LV7ztrQGisktGtsYTgKmRFxQpyVHekMEwewMAoCFev+ar1yPN+XIu9oQOX8BvcKDlY0sbtpVo8StJUBSIrl21Ir0Sh5nF89F/ExyEfAXJgWxnsO4EFmFVqb93eInvD3BZgeQidNcAZ5l1x0z7R9GV/QsALjEveAsNtBKQ7BojaC9YaMFe2CBKN3N+BE4leUVo2QGNSlkKGUUGfFlCE3aablPEKLojQUAB4JSJr4D2V0ZjcaOFyGRG9OZHPqT8ycRRgbP9LywYCzmLHu7eS1Cujr2wafRnvxcM+yx+H/dljDLzjXwo2OFcqEiG3n/1Z/f7Bsba7wuw7/W9BAzOo0do5gHyrUhvlMI8TZ6CwYL9E6zbJ+cr7DUJWAwcdPlpxGlIFxaDKtVBtlZYbRb68ihqFS5ElRE4VCOPGWaduAaGWSPKh3RuURuunEtnF7/vbMMpKSq+sgZLrHkheynesQXLHrkFsSOUT3TJmvNQHIVbUgSc0wKAor1Ino01kJOgY8eEPaTsLqMNZ95Z0N/d95JFyrhDft0w090Vd3NCc5YDVaVf9mn1qWcf/gfMYZ5ZBu6HOVDl08ojcIRHoAzcj/AEzNHty8B9jgZ2LpqdbeC+6XFcPnqUyeh7LqOt5AJnlChJj+vJKIBqDDeZSZ09AG0UYZL9HoP9ve5r38IDfRNAie35cZS2AHFxSz3MZq3uI2iIxwAigwAtAT8KaNqiumN4g2epgbIViwxZPEjmXLeZDpxSrvzht6QLzj07AIwoVXeYkKPI9wPyYzdAJl6QZGJgCTANA1q/dcutaN2vIpmvGyQMoLXcfbCPk+jc21PHvIWA+MZIUrUS6wVnn5JOOGYFjCzstuynuvmSTIHHjYTaURJI3YXo6e2OJMhhLRq9N19aPYbvPAGI+nvlLGHTCDMfAYPl7M12LS4IUJ8tDwVxTeEakoG7YxtyE91QVEmbJFtK8DSoCtmMdpBKjQIgZklPDfdQZiSICwtEmNeoWEpbMuli/BGAex9OL30kLQqcw1Oe9gTwBaAu/s2VQU0IRk5SCiQEzAVT76MI/gXTgnlBcgHq7bfn6exSyGWMYgxabN821WzbBzXuSnsEuUOMazMFmgTlhc98IenJ/uhaIDIX6thDylOD5WN/FLEy4XThfAIUXh8aytdX87oSpygMZTVe/nP3oRrteB9WkQODyr9YA1STNZjR1cXdkdFhnJMYlwXzFkTSa4BkgzojsdJRfF+w8Pnfg8A9o+w8R8VRnOucF/aYhe69YNeDi4+tFqVWWon6M+sc15gImF2Qser8Xa5s6y5YVt3nXakcNXqhycvjuMqcM60Xs/NtGbjPzjiWWymPwFyPQBm4z/UIH5n2y8D9yIz7C7rrbAP3Jzb1B3CPhL7426/riaAd9pHkt8H+PcgwAELoySuQuZgOOQZQ3Y/++JovfzVtoRiR1nVTCM3rAEE1wTCDLwFatbrM4JDR0zcQVVEraNM8zakIEjIQVzKjdlzQ0QC72QDDvnrpkvTOt78N7fnScJPxXG0Op0o6Y7lkkz1VCKj5FfQZaBgNjHLu41s2p09+9rPp3vvv5zUCAu5XCaARHOl809a5EAA/L66todjNxuNXp4vPPTXN72jN+nRBk0+qfIVnG9s/GMGL0pepSCbNyZnKdkyYtPJqFCKiQ7qi1AT1C3Dne6u4RnGfkFKYiCjIzx7msqJhexhAP1sy+m+RIBpe5oJ3nslkwwraVUYvgI8dAf4zWVEnEfX1thuyGm5vRVnvv3zlqhjXES0g6Xr2Zq8lN6ErmHAlJbLQBVAXFAusC926wNzE0QDZPHMUmypVDc2sPT7vBE5FUSZlNyZHWj3Xc2ujeqmFirLfe/7C7hNm350Edey7kbbMU8ojIA2pUHZ48X4miBa6+qK6ayGD2Q9Aty/uhozJ8ivpYacnmH/9/mmnnp0AG1Xy5BxY5baKarhTjE/3vgGcWeaFbMr+Oa+C91GKXyk9WkAgUIUcJYpBlZJ9Z75pp8tnMuN+8IxCOjU9KbWQztjHsIYs5S7EVcpjIlDNgNwAtTiUTBng6MZkjkkB3uNfxwwQ7xsvrFIDt7tuDIQn0+ozz3pBnzXf76IycJ/1IS03WB6BORmBMnCfk2E94o2WgfsRn4LD78BsA/dNj/ejWYbF1OFCeANzG5IIJCH9fbvTvi4S99ian0LGEkC1ZD+o1OALV12dduOBrTbeRLh65C91sOAhA7HoDvphy90I8nUvmUJ+oPViPdaMAheBmVyh10zRbsVUdWjbL73wgvSaV70SmQL2g4DPEa7TGUZgosJeZlsmPpL0AK2y5JFMqzMHoKYf9417HnowfeRjH8NOsBvwzvnKZQB41dy7uX1eamqdD0hGv4zEYNXSznT5peelNSsJFAwAQlMPQy27S+JsBVKhkf1UGyUBUBGC2CykK4CreZ3zcdXZA3jPGmktI+H26acadWUkFh/KbL8gMJJA+ZJxlpUeAdjr1a5X9xBj7nkCfYFoUQE1EhctzCRzH6Bfpx/ahj2upf06dg6U6liVU4bVQGdMcIyDznkXXEggUpUGegbZGdkP6w6r3cxOCMyyfu1RcAjgLlhXi14w5P5eltsvteSFdaTnrF27NnTvAulWnHp0ZSmYeNeO4N02DWIkopW6KAUJpl2ffBn80hhq0ag/vUGKILYFxn3PboJFAzvmVFtMgwgDg1xPgORW2nHtDKJLF8Q79rt27IzkU3dh2tGmR2JnFLjKTHlrU2vIiPTGHx7pD2vR3SQwd3TMJzBB504QU4/kRtcZk1frWMsrli8Ptt31Eyb7YusS6z6Tcfe1qGpq5d2SFMZgoTj83XSQ7/qPvAeRvuvX61mLAd4B7spgfN58O6/NtpPZkYj3oyvMHZpw1fEb5DzRv5y4KnQ38du1t+K00w7/A+YwzywD98McqPJp5RE4wiNQBu5HeALm6PZl4D5HAzsXzc42cH/8kT6AOyBRQIBeegyWbxx2XbZ91/bNaX9/N4BKGOq2u/prtd94pu/enr51o/r2QeQLMHuwuSaR1tUi20CKUN+xMFU3tgTgC0BtMqVAHWZakCaD7FFjYqW/A4jXcv3SxQvTFT/8tnQcWvnKKCwDQJbpl6kVNBe64QDAcqSFXIDTlMOoDKa9XuQWX/rKtelL13w1s9po1au1S+T1ukbAe+cSiu5YMKohtTXWpEvPPz2ddcpxMO4kbepb7s4CYzGIrCR2HBgPOh/PkrXfSDWojrpwMe0AELdt3RrA3p2KJiu8AvxMvM2MeU5GLAoZCUK9xnY2bXqS5MmFWXsNqB22yJJSmRJ1K5A/WACJAAI5icDeI+QWOsDA4uck39znSceN+y9YvCK96tWvp8AQzwAYFIzXAEzdPQnfePomW79r1+4DMhbvm59vJFh5f1abPg8vc5/dxFQBtkew7wQLHqMEdYL8QebYPgvwrX7rs4QUp6ExzjMY2vzMMzDjOdlVxlzm3mqogsxO8gcsRmTCapXVTWN3h4CIyTaZWIjbz+vOcVVpl2ICQO46Cy0/41fr2DMGVikdQuZkYqw9jp0RAs7WtuYowqWbjHIpfey7TFCFaW8UvNOPJv61mqnrxfVqcmpW0D/7KAB5EVQUuQKeNR3cTwfuM3XyJd1Y3oUx0TqWSwbqhdvPTJmOe0IZ0JeA+4G+PVvSY0srTjv9u/r9Yn9RBu4vdgTL15dH4KUZgTJwf2nG+aW+Sxm4v9Qj/iLuN9vA/cF7emAvAQuAldCRAwaGRqig2bcnde/Zgsa9L3Tr2Rs7FwYah619ZvOT6T6kKF1dPTCZuomgXQaMKzVYsGhBGofN3oeGeBzwZFEcdTFVgEXdV7K0ITt+1HON7LNJqPwvnXTicentb3tbaoN51SUk/M+VDygsiX+zQ7boJoC7iXgl1tJ+BtAxSKCvd9x3T/roJz4dlTErAbZV+kbC7FudUuDe1L6U56qkDxXplOPXpEvOPS0tntcRenmZyzGAXH+vUiGK+AB21dILaiNp1CAH8F4HIHVcZFutFjs42IPDiVaE7ioI3g86iHjeVgC+QLyoCGpbMtqCamUdfVTcFKTmSqtZWOEzFVKWrGXOCYzKIrI8BnaWxN1wgiFwco4Y7LRs5bq0eMka2m1Le7pJEKVfbdhZ9gPIc5VS2PDe/gC42kXajiy5DLcJtAPox/OzMl5IW2KHAIbcZGABuQFRaOBpSM1/FDkq6c/VopscKRgNjT19Ftg/9uijsWPSEe4yBHominKu1/ucLWjVdX8xiJMtt4jSiIGJjLVSl/6BePfMA6SPAXKVvljQSjmUYHwIWZNyI8d3DzshAxZncueAvuk843jpvOIzjbIGs3UmlXdNZOY9oMTGJNl586h6yjX5/CzfKQnHn/XuLYKyoiLqoYC7FxTAfbpspmjoAEMfFHo+twD+hwLu06+bzuLP/Fgp7rXqjDNfxCfOoS8tA/dZH9Jyg+URmJMRKAP3ORnWI95oGbgf8Sk4/A7MNnC/5Zs7ALoATHS/o4BaYeEYevQd258EtG4D7OkiYsIjbClspcVgRnh90+OPpqeefCocV9zGr4O5rq9vBOAhvQCIdg+OpW079wYPGBUtAWeCGvXKgo1hqj+GMwkNC6LaWhrT0kXz0tve/MZ0Aq40ymcE4DWh5y7JAuJfwWwuwGSQMaF2vSSjyU7ngZIIQqbS5h3b04f+7d/o5zPhlscvQ6qDv01qpNJrY9tiAJnFgFJatrA1veqi89JJxx+TatQqy54PE8D07KIfeVzUbgtqHQ+Z3D179gY739HRFs+ml/jQENaHOsHA5FYTlAhwBXXFkUF+BuM+f+jbOUdQO2TRKB6vAeDq0xVykuL67Cwj0HSXISB9MOcy04Jv+2fi5XjImarxKl+eli5fjZykI3ZU1G6PmhxM3/fDPvsMVQQXyk3sjwy4QLyJ5GABsffzX6uJamuZNefKhRIgGelKyKumguUuElWdAaUySkAaqC7rswnox5FtyLYrSJHUNwAAIABJREFUm7HKpzIY10QD0ih3Gb56/XXB5rcgW1mycFEw780w3k1aVBIERXKqT2/iNDsrCxcvJsCkPQMd2HflNn61s/58DqVZPUiQZNtb+J1B5bDMPvd3vgwCHU499LXIHOMH/d7tv5VT1eArlxHwR2LxAV35od+rBXAvwPJ3seqxLHOQMN0hKC/XElDn+6xNP8iaF2tlptSm6MX3A+7FOWWN++F/vpbPLI/Af7YRKAP3/2wzmp+nDNyPonmdbeD+qY/cQnXIZUgrUhqeQJIAoOlFHnPLTTekE05YCXDO2vZRgNcwoG1wZBD3j/3hs93TtQ8GlGqoFhASlJMEuYxkyLrG1vTMtr3IJjKLakKnoC1Y2GCIdV/JBXUqTRgFLB6zdlV67WWvTBuOXRtATMAux1mA1bA+nHZIvkeRoygRFYgndgZsX8cZcXpXb0/6Px/5aLr33vthZAHCfFV7Eri/uqE1zVu0InT9OrS0NtWkiy84K5120gmpEca2Cl17AriPDFLICeCmRfqwBYEYhyY9wk2eRC9tmfrOzvY0f167op1wOiE2CJceK3bK/gpw9QIvDgMSoVphIRgJhcH8CsiRryg/CdafWCOAasQieccj/NXZnQBMy46P4HYjg1+DbEdmWfCuJLuBYlMrsefcsm0nMpdF4Xyjll5GeUF7Z3i5ey8Bdy3AWMlML/7mjRQs8lAL3grg1ZLxGaQtWjSGzp557u3pDz251xvILUBqInjXPrPQn48Aqqd4Tn/eh2bcnZHYYdGCEkAsiPY51eO70/D/ffCDaM53hU7fXZr5BH9hHwmwHwoHHwIcHqyBvlbT1wj6kP00w9AbICzFq93dEMfS/iyk0FYvoD4njGZLTvsc1XYJGvbDzLeSqGz/PGrqrIbL2DN/auaHWeMWYnLgTaLNwP3Qh207L8V9irMOxa7PbKEA3gfA+4zbHAqwTwfrBSP//T7C1pw1+3aQrpvyUR6B8gi8/EdAsulwjh07dqTt27cfzqnlc14GI1AG7i+DSTjcLsw2cH/f7/4jbHlnmr9wgSJxChhtS49teigKLl1y8bmAHEqqAxxlN4dgbPcjG9kHo7rlmS1pEPCnX6EMsyC1Bd1yS/uCtG1XNwWXAPTaPQKU1L6LlyO5FZApyBPM2i4wN7TQG0/YkH7u3e9KTSSkytIL3NWzR9VRPa3DeSZrqzM4L+XkAZeF9Fn/ns8QBJu+tx/A94Vrr03XXXcDlo4A2qhsChBWWlOl/3cb1pDzkeW0pPnz29JFF52L3h0tNlKTZfPb08jA3jSEq462fsBl7luL/SB6d9oQvGd3jzF2D/oApGi5AbY+1xTMvvcY4Vljg4D/0+JQ+Uaw24DLvIuR/dAFX4LDCFVKwC0qxArMBZrKjKziGvr+rH2OIlKMq8BdJl1ZTrixCJb5oG7juRYsXBoVcXWXkTlva29N27dsQTLSHEy4DLpty4KvXXNMsNAy2M6RrjBqvQswGonEJskCrPU9N6CwT13dXTDjLQGy7bq/K9hx9eQDAOSQF2mVybXO/TBsvwBe9rsJVl3w/Ufvex/PiuUma3BKeyNdcrj/GHOxcPGiKJQ0YUXfUoXaJ558kmByNAIj15XMuMC83QJbBDVRfMnZ4V/7JtA0+FixbHnItEw6dr3IrC+2/ZamCNBM2rWy69IlS2gzB5jhxR/2nN99FMz6oYD7dFAeazYWw6GPAoDnkk15jU8H7TPBetHKkQLuh/t5VT6vPALlETg6RqAM3I+OeSp6WQbuR9F8zTZw/9mf/o30zFO7UytOK9YL3bNvN/8/ll592SVpPVVCxwBTUwCkMb5k5BVHCF67cOTooUrpCIDQqpMyldo/1uPW0oVLzY6dMNUgauULJtxlJjmDkcwcA6ys3mmFTwDoBeeek3707W8BVCJ0DwY60k6ztjuYdV1jsvNIAW4EZkp4pgS14WueJShq0bWPFLzfdvc96XNf+ALVMXtwh5Gmp6Vg56tTM04jC/F0b2pqSCedfGI6/YzT0fXvSVsBtxeed1Zqb0GzjsZ9y5at6emtO0mAHEj7AXy6qDQDwleuWITXN9KMegMJi1XRAzuElr5SjXZYNpawOP2REQ8GWLlESR5xoHBPiVY3wTY/sxKammmFjrJNpNdrxxkWhQZE5iWQUOs2Qsa7yIHIN1i59pi0aOlyqtvuwT2mi+TXlmDRw8ccJxoDCdsKGQvzIKgtwLkJmspd7Jta7yh2hIyn8B4vEmfVrvfiC28QokTKYMU2XaPO36gSKYDzIOBdAO+ui2y3xaA6uF+sBZyB1PT/+V++n0CFAIZ8A8G54Frdu5r9eQs72ZVpwmeFnQgA/Sg7Od3sDpiAarJzLTIY56OQYUVyL2NjrQGrrLrWdO0xsjAgZM8HhyHkNTL5AmpHOyw8tduc4Jnb0xVvvyI1mavAHGRffgsgfTfw/l7AfTrwLqQv30s+48dPrNvIWcgBwnMB96JNl1FpKcV1GeAXX/mDbS4Y96PoI7Pc1fIIlEfgMEagDNwPY5BeRqeUgfvLaDKeqyuzDdzf89O/lO66836QAowxrKa2kGvWrU3vfMcVAC71wwBvEjMnsYMEvoc8waRCCxupN54AnGmDKEito4T8PrTtt9BeV1c/4AtrQiudAroFT5ajzwyujou0Y0InmuwV+La/7gcvTxuPWx/2jMGma+/IYJgkGW42MurhtJJ1I0FkK6sQjJeAe5DVUSGz5LnBPR567PH0mc99Lm3ftkNz8wB7gjR11p3ISVpgp1di+3fqqaeG88lWnEa2bd2WLr/sBwhcVkVS6j6Y4TvufTA9+hgsL4WmJP+V8wjWly6CxV3SgY2lfvIWErLvJQAFEBT4FQA+QJkBRiTV6uuOPzuvW74+NPsCcpl6djeUg8iwZyAm0Pcxs9zG8SiSRnXjCaRrkKMHP5KUquqGtHzNOnYUWlMPDHpPT3cw7k3IYHT20dddZn4BTjEGXHqpa60YuQYA6oaGXCVVdlwQHDskAHB142E5WdLsy1Y3MGY+h/kPetob1IQcprT7oJSmFgbcnQPnTbnUBPczCNCtRX17P+P7tx/4O3YGlKyQL0F+QH8fhZXoc9/+/tTYXE/g0UFhLjzacccBlkd71UZ9zLXBYQfyH8evZ59yoCqu8RmRXNXiKOOwA9Zl0pXnuCNjAOHuiMC/mjWtDEymXgZfedAb3vBGJFP8rNyJOYqgMWxIcygWcH8ajj+Uxj082gOQh0N9HEUgd4B8d63HKznojNTrkg5+Jvg/9GeD9ziY/BotFZr5UtGoudC4P9fnVPn18giUR+DoGoEycD+65qsM3I+i+Zpt4P4z7/nFdNNNtwJ60AC3dsBatqUfueKd6awzzoCp3YHryG6QgE4iaFpxY1GrLUsrEKqMipcCBbTjemvz87dvvTvd//ATyBqyJltwr/xBUCi4saiMzOsE3uy1AKZlSHR+6HU/yP1OAcRynux8APAokxoAM1tQHpRtBCMN8NIn3cqhusoEK18C9CpYsohlMu3C5u9L11ybHgPAV4CPxwhEJqk0WUG/lqGFPguP6+OP3RBJkrt270133nFvVJ98y5velNatWUU7uMvQoUef3pxuuvlO7umzA/54jv6ePbTTl07GkWZRJ4xvjdVT6TNuMwGsg90VrWWHmOLnwnmkYE3D6jKK6+RE3TxOk6E9dwxlpHVY0ckmD00uYuS5tdwzLAS50yiUu/Kk1vZFJAgvgoGvALhjBYncxETQyZCBUL2UAE223H4I0AXgAm/dgrRxVNIjgC/AewBzAjQTWtvwSPd8WfgA33yFzzv5BLnwElpx2g0pDo4uFt7ynAOaaOeIZxlAPtPAuQ7QdrSVf/M3f5Oq6tDIN+jD3p669u5DdtWSVqxZSn/r0ibmTy/6iRGvZynKhjveJv8yRp0d86KwVC/APRKJIwdBxh9gDhhfSBXU8KUHhMfzGJSERj+74ZijYYDhXK1cuZodp1ezg8Ja53xdjw7KlTJajwA0KpkacOUgbKbG3Z2hQ0lZZjLvM2UwRXGmKKYl8D8AxPO9p98zv3Qwgpiuq8/FmirnpADTUfSRWe5qeQTKI3AYI1AG7ocxSC+jU8rA/WU0Gc/VldkG7u95z3sB7jeHL3kdVU47O5alH/3Rd6UzTj897cIOcl/3dlhHwA8ku2CoAmQq+IlETABPLQymln26cnQNDqWrvnJ92kbRo9EhAKcZnaVqmQFWQNQC1LCXBDDVw7YvwzryXT/+zrRy2ZJwfJnUESX7PAZDqywkAG7J1zwjl5yAqmRdLlV5SFRiLclQrKTqS2q79/b0ps9f9cV0330PhDRHi8J5nR1p/do1ae2KFakN5l3GtQeG98GHH4Vx34bee0N6zWWXRyEfj+79A+m+xx6mSuwe+i0nSvEoAHFf967UUjuVLjj7ZJ6DIkbgvwpAsgmc/pcrm2ZwW8hMclGdg0CrcJYRoCvuV2OedeJWL81WkzLtIRAqMbEW1sngUemHwn5YZ5hjQfsQ0pOly45JnQsWh+PO3q4uEjCxeNQKUmkLEpiefiw8tVBUs14KxATjnmsQsXLlypCdyI57f0G6unTBqeBXnX7xmm0sxuHF9jw839ftv0x13wB5EMxGF21rI6luXrtHgfO4tqD8bjdyngcefhDLyj3sEtSmZUtWpGuuuQYTIPTtS+entetXh07+0QceS/uRYdVYLZd2rIDqDoBSGXcoZNwNcpT8CKobCUB6kPK0WaWVoKda3/nSDoi7A67NQscveI+dBBbnGpJ63/zmNxOYujNEojJMu8HP9Hkr5jTkQfw3XeNenBc7R9OAdwG6i9enA/bife8YF+B7eoAX8Ly0bopAIZ/rrkNeGwfbyBVTPXy+NWfNfuXU5/qcKr9eHoHyCBxdI1AG7kfXfJWB+1E0X7MN3N/97l9It99+JwBK+YAOKw1pw4aN6UevfEfajFf7k089nJYtW5SWUBipra01EhitZiogUHYQwAEgNQJguv2eB9J37rgjDQMex4cBOrDagqlgjdWPhPsGAE+fcStpAphf/cpL0hte9xr0xLXBIMs6h1Y9xOsAImUpYccX4piYqVCHhIJExhMWnbYKgB965BJwN7lzx6496WOf+ER66OGHo71J7t9uMiU+4oL2WtC2wL8L5xPlEmK3dnYe1qxcG4DQgkJdAN39MPV2yWJTJklW8gyteNZvXL8yrV+9JHW2NRLQhKglQJOgPWQZJY2Eto2CSrX4hZ7ZsXN84ioZW5Mx6Z/joHOMoL6Qx1TzcwZnWRpRgECLVPmfhZeUyVhJdvmKDakaa0796/cDulvxxBfoNpO8qVxn956dgfoLNxTBu18dSESUzgi4e2HQiyJZOrA0lYIIAbsgN1hqDpNY+/FW7y9ZLxq0WInULg4M7A8v+GCyhZf0XxmOzjDd7ISo6fbcxx9/PN16+23p8U2P4ju/KDzVu8ifWLIcp5jh3lTfXBNJp489vCn17LYgFgEdTH5rRzNz2YZtKQWZSgm1Ofl5FJa+IWwkA/yyDmXNrZzaKMvP840QNJhMbCXXKnMv3LNg+JTXnAXQvfzVr/WHsNoMeYvB47SE0Zws7A4UEW3p99M/Rg4kUJeA+/Rri0TVQwH36b+z7wUAnx4AFN/n9eC6yiD9YECQd2SKPq89uwzcj6KP+HJXyyNwREagDNyPyLC/4JuWgfsLHrqX/sLZBu4/+7P/JX3nO7eEH3uaRP5SVRdVIk888cRI3tuzZwfgqjGtgaG+8PzzYW1lU9EhA8YyEw44rahLe/sH02e+eHXaTnKnlpKTeoqLdEN7XbI/BICrKbawkjKZBhIP3/OTPw77vRogftBOT3ZZ4B4SEkGRoE/AK5ApyWQCvJeSPAXeY4WkRuBe0gkLTp+m4NF/fOqTSRcSG5ogWVG2voquheZZC0V9wJUVAMJ0EQG6RhVWn68KCRC9hr23NH0ljPhAeIUrszlm1bJwn1nU0UoQoD99dspRwiO6lqktALbA2EPAV7Ddxc/TQVnB3BYMsD7rnu91MqvT5RgHJDMAT73bLVRUXd+UNhx/KgWoDHbUZ+MUtH0r4LYX4I51IraHgvwGQHzB7ipjUe4ywnxr+ThG4GV/8y7BVOjjTSY1udXD1wTwHg0kskalVJht58O+Ri4CYzCuRz/zrOWi5zj3JpGOMQfq6gXSvibjftsdt6VHH30kHH62b99NsLg8rduwLvVgx/n01ieodopevwu9/h4sHin41cm49w1Y7KopjZCsWgeLb/VU76NuXqtM10s94D2kROxSOAZNjEGtGn/WgmvQeFDgPsIOkGvaQOqSSy5Jr3rVq1kjudhXFPz6HkfInyKozPKZ6bKW6Yz7oVj26Sx5AbKn36bYYSl+V7T97HNNZvaMDN49Ch1+Mb+rzzzje/a//EJ5BMojUB4BR6AM3I+udVAG7kfRfM02cP/F9/7X9O1v3YiGmeRENL0CRXXjnWiCQ/4AJqmDpRyiYNJFF1yQLr3kIphKoQwyA8ARyJacz5p08x338HU3zjOAYBI6x2CqMQmJw1RREyqV2gi8K7RThBE987ST0zuveCtyG0CPLHVYGmYpimxsoOAScFcGI5DPjL2FlDKIDQ183EE1OoEE91TjHs4t3PvRTZvSpz//+bRl65bwm89JkYBPkg0F1toaCjInIpEPhh8td62MN70Y19kGBhuOPawbrfK5YMH8tGbVCooEzUuVsL6dONLMb2shORVW2/EwwAhDS9oI5jwzs/a1cGPJGvb8VTCxAWzVsgu+ZbNLwF8JiCNo0mfB1BauOg5vpALwwCMkCI/SxwVLlqcNJ5yC8w8Forq7AdgDqRWrw21o9Jfgba5fu89V9CnyFUqAUweYANzskAiEnXOlMRMEBSFNYm7VxgvafVaBvDIakzlHkNIohRkDAHuOHv4y3jLSusosJQE5AhYTWBnjKBg17A5H1oZ/9OMfi8qzo6zDbgB6PQB7xZrlTBQ7G/OaSAx+jJ0OPP+rm9JedlEWL16Q9u7bg0PNKP0ciYqqkcBK4SbHpbG5IfXD+BcWoTtJTh62qmpVLU6gVmPN1W6r9W43mZWAwp/t12te8xqsQS9OTbVagzKHzJ/B56EOd0kKxj3qEkyTdH0v4F4A6uLc72bMM7vv1/Q1MvP+Gchnm1DrC8TPkahcHDkPYhX5KuWjPALlESiPwPcbgTJwP7rWRxm4H0XzNdvA/dd+/TfSbbfehjRiX/YUn5QhbQh9NfAYh5D6ksMJCX4kkr71TW9Ao4xmGpmI3u1YcaQ9vUPp81dfB9u+N+Qm6tQRMAf4VV8iayvgHiFjVSlFM8mGnTCrP3HlFTiyLIqEzuyqIQgqMYZq3APEZymCvw94LlAvJa5G4aLSa6FzLyUJitgFMSZGbt62JV11NTsBJEDW0lclEcp87MeExYqi3ZwEO6GGX3cc7tuAZKTOip2MQyPOM1bfbKaiqFKPKoBy955dPNtIWo9OftmihcHCO27BdoYGG/AddXtgrcOHvlQNE4lN8X3o2jkEzz6TDHV+7MzgOm6xYwFo94jfGwQoifFfgZ2950cTca2Oun7DiammoZl8hWYKZQ3RFc9D4jNIQSWqn/bBOo/iWmPxKOdbLb5QTy933WDqYOKVygj4mrD3bCKRta9vX0htrGy6cycyGw6LHDUyFrL0znPWglsttSGSVGWu+9iF0QZy3vx5kdCqJ7/zJ4AXKG/ZvDX08E8++UT60lVfQH+/Jx2zbi39aEU+8yS7BiQSV02kcy46O+RTt998e9q3p4s5otfsJFjhdcfOXWkRfvWnn3Jq6u3eB4s/DCgfC0eaNWvXwrL3kWRNEjHj3wsjbyXVSBHQ8SfkPgZLFLBivgXJbUhy3vBDb0zHH78RDIwczB2lmJSDSaLTPy5k3CMxmvkLG8qSBCnmuKRx9/yZ+vSQ2cxIPj0At83VKLUzHbhPl78clN4821WmYNvjHRXtVJQ17kfR53u5q+UROFIjUAbuR2rkX9h9y8D9hY3bEblqtoG7hW9uBbgPAuwigVBWWu1vFPipC6lBQx2yCkDAcmwT3/C616bO9jZALUANNnYERvLOBx9LN9x4SxT7kXXNCZrZMtFiRMoUPJRoVGL32NHalF77A69M55x5Ok4s2ZtcIDpmgmWJDY5qlRl9hKZbmbvAUIlFcY4su17tMsFhARl6+PyvbVnhtQsweMPXro+kUz3DC8Bjo9o3Ko9oJJCQ5VY+osSiwQqhgGMlNw0AvSIZUEccPevH+GqBaV+2dFFatXwJz0MRIeREJkDavp7fVejjpxgEdw9ip6HkOmIqY1g4hg6e/osJC7AniA7de9YoG0wYnGTHR6/JHvBTBZMfA0OQxPUj/L6GarDL0eZrkdkNiG0xKZPtjACUtGvgsm3bVgIvkl8tLqTVI6y3OycDOMAIZC3eJPDOUh3AKHMcOvxSkrDOMva8BbtFx7CGZ9yHXt1Qw4RPWW/lL86TxbcGkOH0on9v4nyfpQXAbtElK/H6SCYGf+pTH087tz5pmjF5FVtZby2pvWNB2r4TD3qsLFdTT+A0dmf27NqOs8y+tITiSIuXLCbp+Kpoa/v2Xen4Y45JS9gN2bVzR8yBAYMJto6XTjo9BKZWtXUHYRgN/YA7QsyXvwtrUgIcpTvV7CC9/YormdsVkQTt88nET1nVtiSZObCGxP8GgKVgsgDuxe5KMY/T5TPT5S7TAX3xYXIo9r3YESnWfSGhOSiZOSjlib7mt9OBtV72cT8iH9Xlm5ZH4KgagTJwP6qmK5WB+1E0X7MN3P/+7/8hfefmm2A7e7NvNsyrkg19rvWu1h2kHsDX1taRNp60MZ15+mnhyiL4rEZC090/lK79xo3p4U1PU1kVAK3gVsBeYsfduZ8cy3aOyijq66vTGaduTG9+/Q9GgRuV36GrVkKhn3mJnXwWQ6leGzASwB1QKVAvJDR6qajFnwpgaZKnshLYdu41NjmCbm9LeuCB+3BMoVgUsgq9uL2fDist6NKbAO1KWpSl+3uTUXdu256GAbITFAEyfIiqrYJ8Xrc40RLY5qVU21yyZGHqQIYiq2kAUKusRbAHcK8w4RMAK/gOZjs82HVBgWkVrP//7Z3dj11lGcXftnS+ZzrTDp22U0qBttRgI9YEvOBC1BhNuNAYwwVELox/jjfGG616yYXRiBI/AJWgMUEtWCAVEGttQSgz/Zh2vj8A1+9599vZHIoXzbSdN12naeb0nDN7P3s9uyfrfd71rCe2BRR74JwHMiGxwZseQsbuQVTkeV3X1MUEz1jIII1ppnDSyKvdjUBbi6yh0R3aIdAgJEU9p4XYoPoRqBSDLd7tm5TPZSrk8sVESMT010Xpzc8JmylV08fkDoPMZVmLt0IKyRsWkV1aqAUhjN/cIBzU5KkYp+VSA+Fd0XG7dL2DcuK5IEvGM+xwYNWokHdJr75BcWBJyWc3Sq6yWTsZ+OZj6fi9735Hi7v5dPDufekvzx9Nr736hu630bTnjjs1NXVneuHYCyLSO6Sz709DOi9ym0Fp3l8+fjxNSA7EIgHPdYg7fQuLqrqPaHBU6PAV9Nj2sXRJC4D+wT7JZ2YUUe4XwDoyD6BaUtz90tq/m267ba/sUB/Rgk15jZ6CPDMgrEe1SP2Qhr2RQGXLztWKe1su066Sd7rEfFxzapHJFOLf/r9Q/n+03+vUyrePy/O77v9sRd9wDtUIGIEbgYCJ+41A/erPaeJ+9dhd999ca+J+5Ic/Ti+99Pd0/sL5kEKERzoyE4bkiHj1iVx1iYh2a5DNYZH2/fv3SzONBzhEtzv989Sb6ZdPPZvOnLsQVcn3aU6MinGuGpcx9UhlGHw0Ij3417/6UPrUPQfTLfoMzis4eUSlvIVmITxh0RdEd9UFpVQlmYCK/zgDi4LM64Ug7iL6HHNhaSa98/abIqaTuRFSE0WpaFNJhuj39WpnQcQMvT3ymSlN43zhxaOaBittdPyRvl8V4R5VoZHJDImUbpMbze17dsvlZIskP3JIaRoaw/0Fm0otRbAfXIL8UsktkodmMBQV5hVNIQ3PepRESGGaxlq89Ddop4Nrz9IZyYL0d0VSmV4RU3T9/JvtjEzOoPo6Ao4p6g/YIdK5QaSYGEpT6aysLNGjX7w4nUa3jkqGwgIDLfdCVMeRxUyqoRgLRSr02CiyM0HcEF9+jmpQ08KifPxDt79JTaGzIXvBpeaidmn6tPuwUfGcQ6qi6x7ArUfxEisLFqr4XZJX0RzKAKjhrZrSK7kL+R6QFv2Zp5+UfehMuksyGdxknvj5k5pW+066c9+B9Ohj3xRxfzE9/dSv07h07Xs0lZVcMRGWwVsbRbzZTelT5fzwoUN52BJTa4UflpPEiExmXu423CM9NNPi/c9OiKbgQtqpTjNsjCd33LEvffkrD+meGIpdHhZaMWyLwVPsHjWSp9IjwM9O4l6IdLsy30nS2wuAj/sSaZP+WLNFzvOjvFeIfPt9E/fr/rXsExqB6hEwca8rhSbuFeVrzYn7kR+lV46/ImnFOVUgz19uVITshee1yBe+2ftEou6999OhVaZK2SUivywy+se/Hk3PPf+3dHFmIazz0I0zfYmmPcgzUhlExUg1unu704F9e9PD3/ha2iIZQ48+A4EsGvPwoGn03YW85tSs6njRR69KV1B4cx5podG3i7BDyhdVKee4i8tzaXLiv6o+M8UVmY7i00nCgFHNhsuLsyJ8aPe3Svt9QQ2QrwdZxUWnW9ffD+EUYRuQzGP01q1qTN0ezizoshnes1kEkXAzOYdM423fm73qqTY3ixckFDEgSUSSCm6XPgshjF0CEWEwpomTnQKIKNdOlRxCSLU3CLDipokywEKCEziBK02/WgBJvz40qsryzLxiHGwwyy27TBmNJlmmqqLfVx4YioU8hgUaVXbww10GKQkPXGYg86dPn1Z1XTaSONdoAYGkalA6cGQv0XwtYZwLAAAJTElEQVSrM7CoWdRn56SphzkPa4opOzjIVFaUeyrr0zMX5QCjHQ5hittNmN4Ily2qdP/0J49L8bOQTp46qar/eNq9a0969tnnQmbD6mZAn+mVbeeI+giolbNzsCLsdt22J7A4duxY6tbPMVXcyRXTWstODJ7xly5MacEwo12SnYpRi7IylVb3JvKwbjWr6taIe4em7M9/4Uuhm+d+whiIRSf2nKEYaqRcpSpeGkgvS6GaJuTOyny5nzur4+U4VyLk7dfai4BVffsqke/8CluV0SRp3O+r6BvOoRoBI3AjEDBxvxGoX/05TdyvHrvr/ptrTdx/cOSIKu7HgrjTtIjMIJraRLqQPuwc25Hu3n8gHdh/MDTvvAZJ3SRSPyUS9/jPnkgn33o3SHyQdOnbcy0VgzrptOdF5JuGy80iyY8+8nA6/MlPyGovy2o4zzLDk3BUaSrNhZgUkgRxD703FfzQfTcOM1SjQz+P7ETNpZLkQOwXRNLRoi8uzadTp96QdOOsCLgabW/pTd1yf5kTgYbMd0lv369K8PLinI6ZBweNjGwJEk1Dao/IYo8WKD0iujTpQmrD8zxIMNVYJlvmITghwRE+LA7CEAeLQclH8g5G1t6HPl2WkRD3Lqx0IIFNhT338WYZCoS9NNrGOXS96O2xqgwi30iac3OryCXa7X5ZUkoqs0G7CuQB0o12e35pLlskakHC4CyGZhX9M1r0aQ1IQg7FAynS2bNng6jzoNE0dl/QfsfCAu17V5oU2UWuMqJeBxqLua4hLXaots8KdxYAWPUHXtqV4V5hAcEQqA9i0BQWilD+vIj485/+kCbPvJ2e+d0zys1KOnTPIWnaD6fX5O8+Pz+bRka3yq+9Px3Ubs+CnGJOnvyP8NyQ7j38GbnnzKZXNbypR5p9mqdZLL751ukg9LfL/WdpfiGdOnEiDeha2CliGwXf+S753F+aosqeFx5U46eF2U4tGh588ItazAxnp5bICJHm6amr92ReZLYr7sVBqE2sy2vli6JT9sLr7cUq/25X2jufd36+s5LfXhiUWO+87/7r/j3lExoBI1AXAibudeXLxL2ifK01cf++iPur/zguS73ZXP0WAWZYDVX18fHxtHfvXjWjajBPOI0wsEb6bXTYIpRHX34l/fb3z6VLc7L1E5EKtxM1cH4g3XUMXtJfyamDV1OV3r17PH37W4+lQSQqIrwbKX+rAg3NpwqOf3jxMS/DZ4KIROW20YI35KnYKQZxx6cb4k7Doz4Xx1HVf0WuJO+eeSudOPF6mpO2eROOOXJK6RKJG7t1W9qmSu57i9Mik0thmUiDaa9kM9hORtMi3uvRPKpFjK6fWCC5ZWGTByxltxjOPTA0rM/eIjvDqSC6yDaQa4QfOhsPUbkVBdRzmkOpuEPc41rRZYgcrtCU2hB3rhFSzN/NqjLnWaxglV1HymCrjSLgI9t3isDLCUiVYfpVY0iSWPWFi+eDlBLHjKbDjqqSHjaeDTHfJe04U0kh+kHsRbaxeJyYmIjmTkg8x4pJp40LDnkltkzE5dev6+vW9c7r/mGBRZ9ETHpVfZxF1GZhtmVYE2rZmdB1clyVvVUZX45hXr/51S/SqZP/0rCsidQnDOfVADssSdL0zHR28VEz7YDOtWfXePQdzFyaS7tv1305ul3nW07HtWP0Hjp7PT+rBeitO0XgKY8L523aITqvaxnVIoOFCIuyObTv5EwLPWQ33GLzkgIx/Xebdi0eeOBzIvNMzYWYw6RZLOadkStJXMrrbflMkXMVqdSVdO/tY3U+b0th2tXz8lXVfr+Q/fYuAK8VRxpr3Cv6gneoRuAGIWDifoOAv8rTmrhfJXA34tfWmrj/W4OJqBqXZjeuCaJKBRnSRIUV4pgrefzMvtU8p6FxSqSvcWfMtDLkIU3FHVLb7Obz+/1yFBmTdSLkLcYqxXvZAiMU21TtGyKcOwJXEebp5ZfiV1ft+Yreu5F9t97LVn9M/qSpNXvDq9otnTeDgGg2fZ+Jo0hVIJVRPc4j7DMOWUseV8ubH3lt1c2DijqknmZOGj4zicvV84wZ19f4pzeEMOJusM3X0ODQXMjl9zMzC3wvV1Sjeg8GzTWJDIefd4SeCT6e+Cyg2M2IhVRUzPMCJEt7JGMRIYbMIoMpcg9eh6jzufC9Z+GBXSb46cG/ua4YCkUMIdlpPMc5pxZPpTeBeDgO54msNbsvhBkLE+E1OTkROnKIPDak7A7Ewkwxc/8RezjC4NSjGJbVBD2gxlv6CjjOlBpPywKLhUOfFmDRI6BrolmV30dmRLxx3Ob+xMIyLEV1jJhZEBaRXZLvDOdrA6dyG3LPtTTmnf/3832bsf/Ig7Vnx+txj5X7u+Ne/+gByt3ffidj2flox1Di7dXixQ8jYASMwP9DwMS9rvvDxL2ifK01ca/o0h2qETACRsAIGAEjcA0QMHG/BqBew0OauF9DcNf60Cbua42oj2cEjIARMAJG4OZGwMS9rvybuFeULxP3ipLlUI2AETACRsAIVICAiXsFSWqFaOJeUb5M3CtKlkM1AkbACBgBI1ABAibuFSTJxL2uJJVoTdzrzJujNgJGwAgYASOwXhEwcV+vmblyXK64V5QvE/eKkuVQjYARMAJGwAhUgICJewVJcsW9riS54l5nvhy1ETACRsAIGIH1joCJ+3rP0Ifjc8W9ony54l5RshyqETACRsAIGIEKEDBxryBJrrjXlSRX3OvMl6M2AkbACBgBI7DeETBxX+8ZcsW9rgy1onXFvdrUOXAjYASMgBEwAusSARP3dZmWjw3KUpmK8mXiXlGyHKoRMAJGwAgYgQoQMHGvIEmtEE3cK8qXiXtFyXKoRsAIGAEjYAQqQMDEvYIkmbjXlaQSrYl7nXlz1EbACBgBI2AE1isCJu7rNTNXjssV94ryZeJeUbIcqhEwAkbACBiBChAwca8gSa6415WkdsV9YGCgzuAdtREwAkbACBgBI7DuEIC4T09Pr7u4HJAr7r4HjIARMAJGwAgYASNgBIxAtQhYKlNt6hy4ETACRsAIGAEjYASMwM2EgIn7zZRtX6sRMAJGwAgYASNgBIxAtQiYuFebOgduBIyAETACRsAIGAEjcDMhYOJ+M2Xb12oEjIARMAJGwAgYASNQLQIm7tWmzoEbASNgBIyAETACRsAI3EwI/A+WodXbPPgNp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31270" t="44590" r="50607" b="18161"/>
          <a:stretch/>
        </p:blipFill>
        <p:spPr>
          <a:xfrm>
            <a:off x="1788276" y="1637731"/>
            <a:ext cx="3798277" cy="481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61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Estereotipos de géneros</a:t>
            </a:r>
            <a:endParaRPr lang="es-MX" dirty="0"/>
          </a:p>
        </p:txBody>
      </p:sp>
      <p:graphicFrame>
        <p:nvGraphicFramePr>
          <p:cNvPr id="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522986"/>
              </p:ext>
            </p:extLst>
          </p:nvPr>
        </p:nvGraphicFramePr>
        <p:xfrm>
          <a:off x="3717658" y="1247574"/>
          <a:ext cx="5976664" cy="541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473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Niño</a:t>
                      </a:r>
                      <a:endParaRPr lang="es-MX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631"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Dócil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Insegura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Hogareña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Comprensiva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Delicada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Tierna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Afectiva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Intuitiva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Temerosa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Sumisa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Seguro de Sí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Inquieto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Aventurero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Tenaz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Fuerte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Brusco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Temerario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Desobediente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Activo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17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 txBox="1">
            <a:spLocks/>
          </p:cNvSpPr>
          <p:nvPr/>
        </p:nvSpPr>
        <p:spPr>
          <a:xfrm>
            <a:off x="2081283" y="973765"/>
            <a:ext cx="8229600" cy="43891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género: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 smtClean="0">
                <a:solidFill>
                  <a:schemeClr val="tx1"/>
                </a:solidFill>
              </a:rPr>
              <a:t>Funciones y papeles sociales que se cumplen cuando se actúa de acuerdo con definiciones de lo que debe ser femenino o masculino. Este deber está definido socioculturalmente de manera jerarquizada, desigual y no equitativa.</a:t>
            </a:r>
          </a:p>
          <a:p>
            <a:pPr algn="just"/>
            <a:r>
              <a:rPr lang="es-MX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Sexismo: </a:t>
            </a:r>
          </a:p>
          <a:p>
            <a:pPr marL="0" indent="0" algn="just">
              <a:buNone/>
            </a:pPr>
            <a:r>
              <a:rPr lang="es-MX" dirty="0">
                <a:solidFill>
                  <a:schemeClr val="tx1"/>
                </a:solidFill>
              </a:rPr>
              <a:t>Conjunto de todos y cada uno de los métodos empleados para mantener en situación de inferioridad, subordinación y explotación al sexo dominado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MX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Sesgos de género: </a:t>
            </a:r>
          </a:p>
          <a:p>
            <a:pPr marL="0" indent="0" algn="just">
              <a:buNone/>
            </a:pPr>
            <a:r>
              <a:rPr lang="es-MX" dirty="0">
                <a:solidFill>
                  <a:schemeClr val="tx1"/>
                </a:solidFill>
              </a:rPr>
              <a:t>Sesgo significa torcimiento de una cosa hacia un lado, por lo que un sesgo de género implicaría el forzamiento de discursos, prácticas y representaciones para favorecer, en detrimento del </a:t>
            </a:r>
            <a:r>
              <a:rPr lang="it-IT" dirty="0">
                <a:solidFill>
                  <a:schemeClr val="tx1"/>
                </a:solidFill>
              </a:rPr>
              <a:t>otro, ora lo masculino ora lo femenino.</a:t>
            </a:r>
            <a:endParaRPr lang="es-MX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MX" dirty="0">
              <a:solidFill>
                <a:schemeClr val="tx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7491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20</TotalTime>
  <Words>193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AULAS INCLUSIVAS</vt:lpstr>
      <vt:lpstr>DEFINICIÓN DE GÉNERO</vt:lpstr>
      <vt:lpstr>Estereotipos de géneros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AULAS INCLUSIVAS</dc:title>
  <dc:creator>Usuario de Windows</dc:creator>
  <cp:lastModifiedBy>Usuario de Windows</cp:lastModifiedBy>
  <cp:revision>3</cp:revision>
  <dcterms:created xsi:type="dcterms:W3CDTF">2019-11-19T05:05:06Z</dcterms:created>
  <dcterms:modified xsi:type="dcterms:W3CDTF">2019-11-19T05:25:21Z</dcterms:modified>
</cp:coreProperties>
</file>