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AC4E7-1B82-4F62-80EC-EC82EEFB4CF0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Aulas inclusivas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Recursos para la implementación del género en la educación infantil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5122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programa de educación preescolar reconoce que las definiciones de lo masculino y lo femenino son construcciones sociales.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Están determinadas  históricamente, no tienen nada que ver con el sexo de las personas.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07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En el proceso de construcción de su identidad, las niñas y los niños aprenden y asumen formas de ser, de sentir y de actuar que son consideradas como femeninas o masculinas en la sociedad…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58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Los atributos o cualidades que se han asignado de manera diferenciada y desigual a hombres y mujeres, se han constituido en </a:t>
            </a:r>
            <a:r>
              <a:rPr lang="es-MX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género.</a:t>
            </a:r>
            <a:endParaRPr lang="es-MX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29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s-MX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</a:t>
            </a:r>
            <a:endParaRPr lang="es-MX" sz="4800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199251"/>
              </p:ext>
            </p:extLst>
          </p:nvPr>
        </p:nvGraphicFramePr>
        <p:xfrm>
          <a:off x="1547664" y="1124744"/>
          <a:ext cx="5976664" cy="541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/>
                <a:gridCol w="2988332"/>
              </a:tblGrid>
              <a:tr h="566473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Niña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Niño</a:t>
                      </a:r>
                      <a:endParaRPr lang="es-MX" sz="2800" dirty="0"/>
                    </a:p>
                  </a:txBody>
                  <a:tcPr/>
                </a:tc>
              </a:tr>
              <a:tr h="3998631"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Dócil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Insegura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Hogareña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Comprensiva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Delicada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Tierna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Afectiva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Intuitiva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Temerosa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Sumisa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Seguro de Sí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Inquieto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Aventurero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Tenaz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Fuerte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Brusco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Temerario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Desobediente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Activo</a:t>
                      </a:r>
                      <a:endParaRPr lang="es-MX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16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Funciones </a:t>
            </a:r>
            <a:r>
              <a:rPr lang="es-MX" dirty="0"/>
              <a:t>y papeles sociales que </a:t>
            </a:r>
            <a:r>
              <a:rPr lang="es-MX" dirty="0" smtClean="0"/>
              <a:t>se cumplen </a:t>
            </a:r>
            <a:r>
              <a:rPr lang="es-MX" dirty="0"/>
              <a:t>cuando se actúa de acuerdo con </a:t>
            </a:r>
            <a:r>
              <a:rPr lang="es-MX" dirty="0" smtClean="0"/>
              <a:t>definiciones de </a:t>
            </a:r>
            <a:r>
              <a:rPr lang="es-MX" dirty="0"/>
              <a:t>lo que debe ser femenino o masculino. </a:t>
            </a:r>
            <a:r>
              <a:rPr lang="es-MX" dirty="0" smtClean="0"/>
              <a:t>Este deber </a:t>
            </a:r>
            <a:r>
              <a:rPr lang="es-MX" dirty="0"/>
              <a:t>está definido </a:t>
            </a:r>
            <a:r>
              <a:rPr lang="es-MX" dirty="0" smtClean="0"/>
              <a:t>socioculturalmente </a:t>
            </a:r>
            <a:r>
              <a:rPr lang="es-MX" dirty="0"/>
              <a:t>de </a:t>
            </a:r>
            <a:r>
              <a:rPr lang="es-MX" dirty="0" smtClean="0"/>
              <a:t>manera jerarquizada</a:t>
            </a:r>
            <a:r>
              <a:rPr lang="es-MX" dirty="0"/>
              <a:t>, desigual y no equitativa.</a:t>
            </a:r>
          </a:p>
        </p:txBody>
      </p:sp>
    </p:spTree>
    <p:extLst>
      <p:ext uri="{BB962C8B-B14F-4D97-AF65-F5344CB8AC3E}">
        <p14:creationId xmlns:p14="http://schemas.microsoft.com/office/powerpoint/2010/main" val="337092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Sexismo: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Conjunto </a:t>
            </a:r>
            <a:r>
              <a:rPr lang="es-MX" dirty="0"/>
              <a:t>de todos y cada uno de </a:t>
            </a:r>
            <a:r>
              <a:rPr lang="es-MX" dirty="0" smtClean="0"/>
              <a:t>los métodos </a:t>
            </a:r>
            <a:r>
              <a:rPr lang="es-MX" dirty="0"/>
              <a:t>empleados para mantener en </a:t>
            </a:r>
            <a:r>
              <a:rPr lang="es-MX" dirty="0" smtClean="0"/>
              <a:t>situación de </a:t>
            </a:r>
            <a:r>
              <a:rPr lang="es-MX" dirty="0"/>
              <a:t>inferioridad, subordinación y explotación al </a:t>
            </a:r>
            <a:r>
              <a:rPr lang="es-MX" dirty="0" smtClean="0"/>
              <a:t>sexo dominado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97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Sesgos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Sesgo </a:t>
            </a:r>
            <a:r>
              <a:rPr lang="es-MX" dirty="0"/>
              <a:t>significa torcimiento </a:t>
            </a:r>
            <a:r>
              <a:rPr lang="es-MX" dirty="0" smtClean="0"/>
              <a:t>de una </a:t>
            </a:r>
            <a:r>
              <a:rPr lang="es-MX" dirty="0"/>
              <a:t>cosa hacia un lado, por lo que un sesgo de </a:t>
            </a:r>
            <a:r>
              <a:rPr lang="es-MX" dirty="0" smtClean="0"/>
              <a:t>género implicaría </a:t>
            </a:r>
            <a:r>
              <a:rPr lang="es-MX" dirty="0"/>
              <a:t>el forzamiento de discursos, prácticas </a:t>
            </a:r>
            <a:r>
              <a:rPr lang="es-MX" dirty="0" smtClean="0"/>
              <a:t>y representaciones </a:t>
            </a:r>
            <a:r>
              <a:rPr lang="es-MX" dirty="0"/>
              <a:t>para favorecer, en detrimento </a:t>
            </a:r>
            <a:r>
              <a:rPr lang="es-MX" dirty="0" smtClean="0"/>
              <a:t>del </a:t>
            </a:r>
            <a:r>
              <a:rPr lang="it-IT" dirty="0" smtClean="0"/>
              <a:t>otro</a:t>
            </a:r>
            <a:r>
              <a:rPr lang="it-IT" dirty="0"/>
              <a:t>, ora lo masculino ora lo femenino.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115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es-MX" sz="4800" dirty="0" smtClean="0">
                <a:latin typeface="Bahnschrift SemiBold" panose="020B0502040204020203" pitchFamily="34" charset="0"/>
              </a:rPr>
              <a:t>IDEAS</a:t>
            </a:r>
            <a:endParaRPr lang="es-MX" sz="4800" dirty="0">
              <a:latin typeface="Bahnschrift SemiBold" panose="020B05020402040202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MX" sz="2000" dirty="0" smtClean="0"/>
              <a:t>Los estereotipos impuestos por la sociedad sobre el genero influyen realmente en la discriminación de genero </a:t>
            </a:r>
          </a:p>
          <a:p>
            <a:pPr>
              <a:lnSpc>
                <a:spcPct val="150000"/>
              </a:lnSpc>
            </a:pPr>
            <a:r>
              <a:rPr lang="es-MX" sz="2000" dirty="0" smtClean="0"/>
              <a:t>En la educación es importante dejar de lado estos estereotipos para poder educar y enseñarle a los niños que es importante que sepan que todos somos humanos y somos capaces, que ningún genero vale menos que otro</a:t>
            </a:r>
          </a:p>
          <a:p>
            <a:pPr>
              <a:lnSpc>
                <a:spcPct val="150000"/>
              </a:lnSpc>
            </a:pPr>
            <a:r>
              <a:rPr lang="es-MX" sz="2000" dirty="0" smtClean="0"/>
              <a:t>Como docentes es importante cuidar el no dejarnos llevar por estos estereotipos ni incluirlos dentro del aula porque somos promotores de valores y es importante los conceptos y paradigmas que le enseñamos a nuestros alumnos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037924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345</Words>
  <Application>Microsoft Office PowerPoint</Application>
  <PresentationFormat>Presentación en pantalla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Bahnschrift SemiBold</vt:lpstr>
      <vt:lpstr>Calibri</vt:lpstr>
      <vt:lpstr>Constantia</vt:lpstr>
      <vt:lpstr>Wingdings 2</vt:lpstr>
      <vt:lpstr>Flujo</vt:lpstr>
      <vt:lpstr>Aulas inclusivas</vt:lpstr>
      <vt:lpstr>Presentación de PowerPoint</vt:lpstr>
      <vt:lpstr>Presentación de PowerPoint</vt:lpstr>
      <vt:lpstr>Presentación de PowerPoint</vt:lpstr>
      <vt:lpstr>Estereotipos de género</vt:lpstr>
      <vt:lpstr>Presentación de PowerPoint</vt:lpstr>
      <vt:lpstr>Presentación de PowerPoint</vt:lpstr>
      <vt:lpstr>Presentación de PowerPoint</vt:lpstr>
      <vt:lpstr>IDEAS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DANIELA MORALES MORENO</cp:lastModifiedBy>
  <cp:revision>6</cp:revision>
  <dcterms:created xsi:type="dcterms:W3CDTF">2015-01-15T02:33:00Z</dcterms:created>
  <dcterms:modified xsi:type="dcterms:W3CDTF">2019-11-15T17:48:27Z</dcterms:modified>
</cp:coreProperties>
</file>