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E218F-F4C4-4941-B261-F29592EBC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8D0B13-0778-4675-A8B5-F6C901C8E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26E4BE-CFB5-4386-8758-4E5EE035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B9B2F9-1A70-4E6A-BBC4-B278E5733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24614-6793-464B-8A47-1ACB4ABD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2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DB607-D480-49C1-8BB6-78B77B92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D84869-03EC-45A3-9E33-15A23F7FA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441EE6-8A51-47B7-8215-4E6EE74B1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90B1EA-8F28-4F91-A42C-C8FBCA216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B3397D-32F8-4F76-B6C8-D8CE39E6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02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055923-D1E3-470B-8B18-BCE4A4ED9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1B0B1D-B14C-4E59-B450-4253F7388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4081A-A619-4C8F-9BB8-6EA4AB5D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16F142-DB82-4146-9BF5-967158D3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512F74-38C0-49EF-B868-8E5EF072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26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13A8A-28BF-4B1D-9217-402D1C18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C5E474-FEB7-480A-AF28-CC9BC03AC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8F9316-4D4E-4137-B75E-F5796680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C05E07-5C16-4661-B973-657E965F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274E1E-0A75-4F88-8FE1-3CBFCF79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40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D3E57-6775-4126-A0B7-F6CAB799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C6435D-25BB-450B-BB0E-C4F0F0C11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4885F3-E586-469C-BD1C-46C67AB8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FF5842-8951-4DA2-A471-881B6FEF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9B3166-877E-4268-8DEB-724C2A49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63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919AC-8D3E-41DC-9DC1-0491E944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D3B41F-66E2-4FDD-973B-A96B5A78B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7DF06C-8BD9-4CCE-A7BC-37F89EEF8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DA8B3C-A3D1-4B84-BA4D-18E1C1E07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5F20D-8FDB-4AFA-AB10-B9E52EB0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DF2A25-B273-42D5-9ACC-EA450EA0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569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D5F5BB-8114-477F-BC30-7C1174782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A6D457-5EB2-4BE2-8AFA-1A1A0F0A9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CFD8C2-193E-456F-B846-A9F4BD4A7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D00A9C-3036-47F4-9B27-E01275BD1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4F77F8-8A5F-4AA4-BE21-2DF2BDBAF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9A2918-9A32-4562-A9E2-0C260AE1C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1A6553B-F2F4-45B2-B02D-C1138E073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04FDDB-58FC-4C02-A38D-25678666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31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71525-5470-4CD5-8BB3-B33CBBB87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62F6EA-4708-42AD-BEEC-1171F8218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3D1AFF-21F4-46BF-BEDE-FA77BF277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4B8AE2-7DCE-4D83-B0EA-9E2D05A12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02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7A2E94-4211-43CA-88BE-16AAAF08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938168-FCF8-4CE4-AC71-07B72C55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BB3EB4-4891-4FD6-86FC-9D6D19D8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879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C4E2D-7D57-4C05-83BB-FDF6ADEA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B8676A-D64C-4976-8AE3-7796390D1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7A1908-9C46-49F7-8C8F-7CD022424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ADEF8D-3599-40EE-815A-BAA0E17D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5E3CFA-BBF5-47CD-A6A9-64A4CB7B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563ED6-21E7-4E04-91B3-8DDBC3B7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72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AC063-7598-480A-97C5-B61F23AF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259FD6-1920-4C01-929E-2DBCE3A6A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9E05D6-7187-48B2-BD38-94A0CEAF0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491363-40E0-4B29-939B-83FCB2B2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8A3D5A-F3C4-4F5C-B2D9-0BF92F75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304C41-C1CC-4644-B6B0-B36994C2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26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5702219-A9D9-4A4F-ABA0-6E3AB15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75A1D0-6FA2-42BA-8536-A34D2C5AB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5C5DBF-B23B-4DAD-97B2-60B925428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6AE6D-179E-4F6C-A32A-BB819CC7C742}" type="datetimeFigureOut">
              <a:rPr lang="es-MX" smtClean="0"/>
              <a:t>16/11/2019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3EF706-95E3-4B74-B58D-E6718A487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AD634-BDF9-4DAF-A927-93EA8A187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0D26-52D2-4753-A9F3-3EB27F5D02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2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B02FC62-A185-4A89-9E1C-2C8E13BD1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439" y="324136"/>
            <a:ext cx="8809021" cy="620972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4995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214BA-32E7-472E-93EA-FB0D7C308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" y="636105"/>
            <a:ext cx="5287617" cy="531377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MX" sz="2800" dirty="0"/>
              <a:t>Es importante identificar conceptos que nos ayuden a orientarnos para detectar alguna discriminación de generó que se lleve dentro del aula de educacion preescolar, porque los niños están formando valores, identidades, gustos, una personalidad, que a lo largo de su vida se ira definiendo.</a:t>
            </a:r>
            <a:br>
              <a:rPr lang="es-MX" sz="2800" dirty="0"/>
            </a:br>
            <a:r>
              <a:rPr lang="es-MX" sz="2800" dirty="0"/>
              <a:t>La sociedad influye mucho en la forma de pensar del niño porque ellos observan y van aprendiendo de acuerdo a su entorno y los comentarios que realizan las personas. </a:t>
            </a:r>
          </a:p>
        </p:txBody>
      </p:sp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C39F5ED-D756-4E74-8166-73999DBCE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56" y="81661"/>
            <a:ext cx="4731027" cy="669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2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406BB-2E2C-40A9-9559-1235BBCBA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942229"/>
            <a:ext cx="5566117" cy="497354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MX" sz="2800" dirty="0"/>
              <a:t>Los niños escuchan y observan todo lo que realizan en su casa, su hogar lo pueden interpretar e imitar de una manera en el preescolar y les puede afectar o excluir de sus compañeros de clase porque el niño que los imita no sabe su significado y es importante no solo aprender en el jardín sino también fuera de ellos porque poco a poco la sociedad esta cambiando y algunas cosas son nueva para ellos que no saben como reaccionar.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8C1439E-84F3-48E7-8821-BBA2B4469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89" y="998806"/>
            <a:ext cx="4825047" cy="439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30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163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Es importante identificar conceptos que nos ayuden a orientarnos para detectar alguna discriminación de generó que se lleve dentro del aula de educacion preescolar, porque los niños están formando valores, identidades, gustos, una personalidad, que a lo largo de su vida se ira definiendo. La sociedad influye mucho en la forma de pensar del niño porque ellos observan y van aprendiendo de acuerdo a su entorno y los comentarios que realizan las personas. </vt:lpstr>
      <vt:lpstr>Los niños escuchan y observan todo lo que realizan en su casa, su hogar lo pueden interpretar e imitar de una manera en el preescolar y les puede afectar o excluir de sus compañeros de clase porque el niño que los imita no sabe su significado y es importante no solo aprender en el jardín sino también fuera de ellos porque poco a poco la sociedad esta cambiando y algunas cosas son nueva para ellos que no saben como reaccionar.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Berenice</dc:creator>
  <cp:lastModifiedBy>Berenice</cp:lastModifiedBy>
  <cp:revision>4</cp:revision>
  <dcterms:created xsi:type="dcterms:W3CDTF">2019-11-17T02:45:36Z</dcterms:created>
  <dcterms:modified xsi:type="dcterms:W3CDTF">2019-11-17T03:34:57Z</dcterms:modified>
</cp:coreProperties>
</file>