
<file path=[Content_Types].xml><?xml version="1.0" encoding="utf-8"?>
<Types xmlns="http://schemas.openxmlformats.org/package/2006/content-types">
  <Default Extension="emf" ContentType="image/x-emf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AE218F-F4C4-4941-B261-F29592EBC7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E8D0B13-0778-4675-A8B5-F6C901C8ED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26E4BE-CFB5-4386-8758-4E5EE035C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AE6D-179E-4F6C-A32A-BB819CC7C742}" type="datetimeFigureOut">
              <a:rPr lang="es-MX" smtClean="0"/>
              <a:t>16/11/2019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B9B2F9-1A70-4E6A-BBC4-B278E5733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D24614-6793-464B-8A47-1ACB4ABDB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C0D26-52D2-4753-A9F3-3EB27F5D02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726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8DB607-D480-49C1-8BB6-78B77B921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2D84869-03EC-45A3-9E33-15A23F7FA8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441EE6-8A51-47B7-8215-4E6EE74B1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AE6D-179E-4F6C-A32A-BB819CC7C742}" type="datetimeFigureOut">
              <a:rPr lang="es-MX" smtClean="0"/>
              <a:t>16/11/2019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90B1EA-8F28-4F91-A42C-C8FBCA216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B3397D-32F8-4F76-B6C8-D8CE39E68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C0D26-52D2-4753-A9F3-3EB27F5D02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022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F055923-D1E3-470B-8B18-BCE4A4ED9C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71B0B1D-B14C-4E59-B450-4253F7388D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54081A-A619-4C8F-9BB8-6EA4AB5D9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AE6D-179E-4F6C-A32A-BB819CC7C742}" type="datetimeFigureOut">
              <a:rPr lang="es-MX" smtClean="0"/>
              <a:t>16/11/2019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16F142-DB82-4146-9BF5-967158D33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512F74-38C0-49EF-B868-8E5EF0726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C0D26-52D2-4753-A9F3-3EB27F5D02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9269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B13A8A-28BF-4B1D-9217-402D1C188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C5E474-FEB7-480A-AF28-CC9BC03AC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8F9316-4D4E-4137-B75E-F57966802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AE6D-179E-4F6C-A32A-BB819CC7C742}" type="datetimeFigureOut">
              <a:rPr lang="es-MX" smtClean="0"/>
              <a:t>16/11/2019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7C05E07-5C16-4661-B973-657E965F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274E1E-0A75-4F88-8FE1-3CBFCF79C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C0D26-52D2-4753-A9F3-3EB27F5D02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5401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2D3E57-6775-4126-A0B7-F6CAB799A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C6435D-25BB-450B-BB0E-C4F0F0C11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4885F3-E586-469C-BD1C-46C67AB8A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AE6D-179E-4F6C-A32A-BB819CC7C742}" type="datetimeFigureOut">
              <a:rPr lang="es-MX" smtClean="0"/>
              <a:t>16/11/2019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FF5842-8951-4DA2-A471-881B6FEF9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9B3166-877E-4268-8DEB-724C2A499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C0D26-52D2-4753-A9F3-3EB27F5D02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637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3919AC-8D3E-41DC-9DC1-0491E9444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D3B41F-66E2-4FDD-973B-A96B5A78BF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37DF06C-8BD9-4CCE-A7BC-37F89EEF81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9DA8B3C-A3D1-4B84-BA4D-18E1C1E07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AE6D-179E-4F6C-A32A-BB819CC7C742}" type="datetimeFigureOut">
              <a:rPr lang="es-MX" smtClean="0"/>
              <a:t>16/11/2019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8B5F20D-8FDB-4AFA-AB10-B9E52EB0D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EDF2A25-B273-42D5-9ACC-EA450EA0B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C0D26-52D2-4753-A9F3-3EB27F5D02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5697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D5F5BB-8114-477F-BC30-7C1174782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2A6D457-5EB2-4BE2-8AFA-1A1A0F0A96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8CFD8C2-193E-456F-B846-A9F4BD4A71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6D00A9C-3036-47F4-9B27-E01275BD1B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34F77F8-8A5F-4AA4-BE21-2DF2BDBAFC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9A2918-9A32-4562-A9E2-0C260AE1C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AE6D-179E-4F6C-A32A-BB819CC7C742}" type="datetimeFigureOut">
              <a:rPr lang="es-MX" smtClean="0"/>
              <a:t>16/11/2019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1A6553B-F2F4-45B2-B02D-C1138E073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D04FDDB-58FC-4C02-A38D-25678666C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C0D26-52D2-4753-A9F3-3EB27F5D02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1311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C71525-5470-4CD5-8BB3-B33CBBB87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162F6EA-4708-42AD-BEEC-1171F8218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AE6D-179E-4F6C-A32A-BB819CC7C742}" type="datetimeFigureOut">
              <a:rPr lang="es-MX" smtClean="0"/>
              <a:t>16/11/2019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23D1AFF-21F4-46BF-BEDE-FA77BF277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04B8AE2-7DCE-4D83-B0EA-9E2D05A12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C0D26-52D2-4753-A9F3-3EB27F5D02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3027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A7A2E94-4211-43CA-88BE-16AAAF08C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AE6D-179E-4F6C-A32A-BB819CC7C742}" type="datetimeFigureOut">
              <a:rPr lang="es-MX" smtClean="0"/>
              <a:t>16/11/2019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5938168-FCF8-4CE4-AC71-07B72C556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BBB3EB4-4891-4FD6-86FC-9D6D19D88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C0D26-52D2-4753-A9F3-3EB27F5D02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8796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DC4E2D-7D57-4C05-83BB-FDF6ADEAD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B8676A-D64C-4976-8AE3-7796390D1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C7A1908-9C46-49F7-8C8F-7CD0224243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2ADEF8D-3599-40EE-815A-BAA0E17D0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AE6D-179E-4F6C-A32A-BB819CC7C742}" type="datetimeFigureOut">
              <a:rPr lang="es-MX" smtClean="0"/>
              <a:t>16/11/2019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F5E3CFA-BBF5-47CD-A6A9-64A4CB7BB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B563ED6-21E7-4E04-91B3-8DDBC3B7B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C0D26-52D2-4753-A9F3-3EB27F5D02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0725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DAC063-7598-480A-97C5-B61F23AF8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F259FD6-1920-4C01-929E-2DBCE3A6A0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C9E05D6-7187-48B2-BD38-94A0CEAF03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2491363-40E0-4B29-939B-83FCB2B27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AE6D-179E-4F6C-A32A-BB819CC7C742}" type="datetimeFigureOut">
              <a:rPr lang="es-MX" smtClean="0"/>
              <a:t>16/11/2019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D8A3D5A-F3C4-4F5C-B2D9-0BF92F75E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2304C41-C1CC-4644-B6B0-B36994C23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C0D26-52D2-4753-A9F3-3EB27F5D02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0264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5702219-A9D9-4A4F-ABA0-6E3AB15C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875A1D0-6FA2-42BA-8536-A34D2C5AB3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5C5DBF-B23B-4DAD-97B2-60B9254280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6AE6D-179E-4F6C-A32A-BB819CC7C742}" type="datetimeFigureOut">
              <a:rPr lang="es-MX" smtClean="0"/>
              <a:t>16/11/2019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3EF706-95E3-4B74-B58D-E6718A4877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EAD634-BDF9-4DAF-A927-93EA8A187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C0D26-52D2-4753-A9F3-3EB27F5D02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624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DB02FC62-A185-4A89-9E1C-2C8E13BD1D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3439" y="324136"/>
            <a:ext cx="8809021" cy="620972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749950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2214BA-32E7-472E-93EA-FB0D7C308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556" y="636105"/>
            <a:ext cx="5287617" cy="531377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s-MX" sz="2800" dirty="0"/>
              <a:t>Es importante identificar conceptos que nos ayuden a orientarnos para detectar alguna discriminación de generó que se lleve dentro del aula de educacion preescolar, porque los niños están formando valores, identidades, gustos, una personalidad, que a lo largo de su vida se ira definiendo.</a:t>
            </a:r>
            <a:br>
              <a:rPr lang="es-MX" sz="2800" dirty="0"/>
            </a:br>
            <a:r>
              <a:rPr lang="es-MX" sz="2800" dirty="0"/>
              <a:t>La sociedad influye mucho en la forma de pensar del niño porque ellos observan y van aprendiendo de acuerdo a su entorno y los comentarios que realizan las personas. </a:t>
            </a:r>
          </a:p>
        </p:txBody>
      </p:sp>
      <p:pic>
        <p:nvPicPr>
          <p:cNvPr id="4" name="Imagen 3" descr="Imagen que contiene dibujo&#10;&#10;Descripción generada automáticamente">
            <a:extLst>
              <a:ext uri="{FF2B5EF4-FFF2-40B4-BE49-F238E27FC236}">
                <a16:creationId xmlns:a16="http://schemas.microsoft.com/office/drawing/2014/main" id="{7C39F5ED-D756-4E74-8166-73999DBCE5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5356" y="81661"/>
            <a:ext cx="4731027" cy="6694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121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F406BB-2E2C-40A9-9559-1235BBCBA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942229"/>
            <a:ext cx="5566117" cy="4973541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s-MX" sz="2800" dirty="0"/>
              <a:t>Los niños escuchan y observan todo lo que realizan en su casa, su hogar lo pueden interpretar e imitar de una manera en el preescolar y les puede afectar o excluir de sus compañeros de clase porque el niño que los imita no sabe su significado y es importante no solo aprender en el jardín sino también fuera de ellos porque poco a poco la sociedad esta cambiando y algunas cosas son nueva para ellos que no saben como reaccionar.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8C1439E-84F3-48E7-8821-BBA2B4469E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189" y="998806"/>
            <a:ext cx="4825047" cy="4396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0309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163</Words>
  <Application>Microsoft Office PowerPoint</Application>
  <PresentationFormat>Panorámica</PresentationFormat>
  <Paragraphs>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Es importante identificar conceptos que nos ayuden a orientarnos para detectar alguna discriminación de generó que se lleve dentro del aula de educacion preescolar, porque los niños están formando valores, identidades, gustos, una personalidad, que a lo largo de su vida se ira definiendo. La sociedad influye mucho en la forma de pensar del niño porque ellos observan y van aprendiendo de acuerdo a su entorno y los comentarios que realizan las personas. </vt:lpstr>
      <vt:lpstr>Los niños escuchan y observan todo lo que realizan en su casa, su hogar lo pueden interpretar e imitar de una manera en el preescolar y les puede afectar o excluir de sus compañeros de clase porque el niño que los imita no sabe su significado y es importante no solo aprender en el jardín sino también fuera de ellos porque poco a poco la sociedad esta cambiando y algunas cosas son nueva para ellos que no saben como reaccionar.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Berenice</dc:creator>
  <cp:lastModifiedBy>Berenice</cp:lastModifiedBy>
  <cp:revision>4</cp:revision>
  <dcterms:created xsi:type="dcterms:W3CDTF">2019-11-17T02:45:36Z</dcterms:created>
  <dcterms:modified xsi:type="dcterms:W3CDTF">2019-11-17T03:34:57Z</dcterms:modified>
</cp:coreProperties>
</file>