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06" autoAdjust="0"/>
    <p:restoredTop sz="94660"/>
  </p:normalViewPr>
  <p:slideViewPr>
    <p:cSldViewPr showGuides="1">
      <p:cViewPr varScale="1">
        <p:scale>
          <a:sx n="70" d="100"/>
          <a:sy n="70" d="100"/>
        </p:scale>
        <p:origin x="142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AC4E7-1B82-4F62-80EC-EC82EEFB4CF0}" type="datetimeFigureOut">
              <a:rPr lang="es-MX" smtClean="0"/>
              <a:t>18/11/2019</a:t>
            </a:fld>
            <a:endParaRPr lang="es-MX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09C10-72BA-4C3F-8F57-F260213D1367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AC4E7-1B82-4F62-80EC-EC82EEFB4CF0}" type="datetimeFigureOut">
              <a:rPr lang="es-MX" smtClean="0"/>
              <a:t>18/11/2019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09C10-72BA-4C3F-8F57-F260213D136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AC4E7-1B82-4F62-80EC-EC82EEFB4CF0}" type="datetimeFigureOut">
              <a:rPr lang="es-MX" smtClean="0"/>
              <a:t>18/11/2019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09C10-72BA-4C3F-8F57-F260213D136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AC4E7-1B82-4F62-80EC-EC82EEFB4CF0}" type="datetimeFigureOut">
              <a:rPr lang="es-MX" smtClean="0"/>
              <a:t>18/11/2019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09C10-72BA-4C3F-8F57-F260213D136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AC4E7-1B82-4F62-80EC-EC82EEFB4CF0}" type="datetimeFigureOut">
              <a:rPr lang="es-MX" smtClean="0"/>
              <a:t>18/11/2019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09C10-72BA-4C3F-8F57-F260213D1367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AC4E7-1B82-4F62-80EC-EC82EEFB4CF0}" type="datetimeFigureOut">
              <a:rPr lang="es-MX" smtClean="0"/>
              <a:t>18/11/2019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09C10-72BA-4C3F-8F57-F260213D136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AC4E7-1B82-4F62-80EC-EC82EEFB4CF0}" type="datetimeFigureOut">
              <a:rPr lang="es-MX" smtClean="0"/>
              <a:t>18/11/2019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09C10-72BA-4C3F-8F57-F260213D136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AC4E7-1B82-4F62-80EC-EC82EEFB4CF0}" type="datetimeFigureOut">
              <a:rPr lang="es-MX" smtClean="0"/>
              <a:t>18/11/2019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09C10-72BA-4C3F-8F57-F260213D136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AC4E7-1B82-4F62-80EC-EC82EEFB4CF0}" type="datetimeFigureOut">
              <a:rPr lang="es-MX" smtClean="0"/>
              <a:t>18/11/2019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09C10-72BA-4C3F-8F57-F260213D136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AC4E7-1B82-4F62-80EC-EC82EEFB4CF0}" type="datetimeFigureOut">
              <a:rPr lang="es-MX" smtClean="0"/>
              <a:t>18/11/2019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09C10-72BA-4C3F-8F57-F260213D136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AC4E7-1B82-4F62-80EC-EC82EEFB4CF0}" type="datetimeFigureOut">
              <a:rPr lang="es-MX" smtClean="0"/>
              <a:t>18/11/2019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1E09C10-72BA-4C3F-8F57-F260213D1367}" type="slidenum">
              <a:rPr lang="es-MX" smtClean="0"/>
              <a:t>‹Nº›</a:t>
            </a:fld>
            <a:endParaRPr lang="es-MX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E0AC4E7-1B82-4F62-80EC-EC82EEFB4CF0}" type="datetimeFigureOut">
              <a:rPr lang="es-MX" smtClean="0"/>
              <a:t>18/11/2019</a:t>
            </a:fld>
            <a:endParaRPr lang="es-MX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1E09C10-72BA-4C3F-8F57-F260213D1367}" type="slidenum">
              <a:rPr lang="es-MX" smtClean="0"/>
              <a:t>‹Nº›</a:t>
            </a:fld>
            <a:endParaRPr lang="es-MX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s82iF2ew-yk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Aulas inclusivas</a:t>
            </a: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Recursos para la implementación del género en la educación infantil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95122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dirty="0" smtClean="0"/>
              <a:t>El programa de educación preescolar reconoce que las definiciones de lo masculino y lo femenino son construcciones sociales.</a:t>
            </a:r>
          </a:p>
          <a:p>
            <a:pPr algn="just"/>
            <a:endParaRPr lang="es-MX" dirty="0" smtClean="0"/>
          </a:p>
          <a:p>
            <a:pPr algn="just"/>
            <a:r>
              <a:rPr lang="es-MX" dirty="0" smtClean="0"/>
              <a:t>Están determinadas  históricamente, no tienen nada que ver con el sexo de las personas.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20766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dirty="0" smtClean="0"/>
              <a:t>En el proceso de construcción de su identidad, las niñas y los niños aprenden y asumen formas de ser, de sentir y de actuar que son consideradas como femeninas o masculinas en la sociedad…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2586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dirty="0" smtClean="0"/>
              <a:t>Los atributos o cualidades que se han asignado de manera diferenciada y desigual a hombres y mujeres, se han constituido en </a:t>
            </a:r>
            <a:r>
              <a:rPr lang="es-MX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estereotipos de género.</a:t>
            </a:r>
            <a:endParaRPr lang="es-MX" b="1" i="1" dirty="0"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122942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-243408"/>
            <a:ext cx="8229600" cy="1143000"/>
          </a:xfrm>
        </p:spPr>
        <p:txBody>
          <a:bodyPr>
            <a:normAutofit/>
          </a:bodyPr>
          <a:lstStyle/>
          <a:p>
            <a:r>
              <a:rPr lang="es-MX" sz="48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Estereotipos de género</a:t>
            </a:r>
            <a:endParaRPr lang="es-MX" sz="4800" b="1" i="1" dirty="0"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5199251"/>
              </p:ext>
            </p:extLst>
          </p:nvPr>
        </p:nvGraphicFramePr>
        <p:xfrm>
          <a:off x="1547664" y="1124744"/>
          <a:ext cx="5976664" cy="54127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8332"/>
                <a:gridCol w="2988332"/>
              </a:tblGrid>
              <a:tr h="566473">
                <a:tc>
                  <a:txBody>
                    <a:bodyPr/>
                    <a:lstStyle/>
                    <a:p>
                      <a:pPr algn="ctr"/>
                      <a:r>
                        <a:rPr lang="es-MX" sz="2800" dirty="0" smtClean="0"/>
                        <a:t>Niña</a:t>
                      </a:r>
                      <a:endParaRPr lang="es-MX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800" dirty="0" smtClean="0"/>
                        <a:t>Niño</a:t>
                      </a:r>
                      <a:endParaRPr lang="es-MX" sz="2800" dirty="0"/>
                    </a:p>
                  </a:txBody>
                  <a:tcPr/>
                </a:tc>
              </a:tr>
              <a:tr h="3998631">
                <a:tc>
                  <a:txBody>
                    <a:bodyPr/>
                    <a:lstStyle/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Dócil</a:t>
                      </a:r>
                    </a:p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Dependiente</a:t>
                      </a:r>
                    </a:p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Insegura</a:t>
                      </a:r>
                    </a:p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Sensible</a:t>
                      </a:r>
                    </a:p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Hogareña</a:t>
                      </a:r>
                    </a:p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Comprensiva</a:t>
                      </a:r>
                    </a:p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Delicada</a:t>
                      </a:r>
                    </a:p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Tierna</a:t>
                      </a:r>
                    </a:p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Afectiva</a:t>
                      </a:r>
                    </a:p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Intuitiva</a:t>
                      </a:r>
                    </a:p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Temerosa</a:t>
                      </a:r>
                    </a:p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Sumisa</a:t>
                      </a:r>
                    </a:p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Pasiva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Valiente</a:t>
                      </a:r>
                    </a:p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Independiente</a:t>
                      </a:r>
                    </a:p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Seguro de Sí</a:t>
                      </a:r>
                    </a:p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Razonable</a:t>
                      </a:r>
                    </a:p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Inquieto</a:t>
                      </a:r>
                    </a:p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Aventurero</a:t>
                      </a:r>
                    </a:p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Tenaz</a:t>
                      </a:r>
                    </a:p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Fuerte</a:t>
                      </a:r>
                    </a:p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Brusco</a:t>
                      </a:r>
                    </a:p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Práctico</a:t>
                      </a:r>
                    </a:p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Temerario</a:t>
                      </a:r>
                    </a:p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Desobediente</a:t>
                      </a:r>
                    </a:p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Activo</a:t>
                      </a:r>
                      <a:endParaRPr lang="es-MX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31623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b="1" i="1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Rol de género: </a:t>
            </a:r>
            <a:endParaRPr lang="es-MX" b="1" i="1" dirty="0" smtClean="0"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s-MX" dirty="0" smtClean="0"/>
              <a:t>Funciones </a:t>
            </a:r>
            <a:r>
              <a:rPr lang="es-MX" dirty="0"/>
              <a:t>y papeles sociales que </a:t>
            </a:r>
            <a:r>
              <a:rPr lang="es-MX" dirty="0" smtClean="0"/>
              <a:t>se cumplen </a:t>
            </a:r>
            <a:r>
              <a:rPr lang="es-MX" dirty="0"/>
              <a:t>cuando se actúa de acuerdo con </a:t>
            </a:r>
            <a:r>
              <a:rPr lang="es-MX" dirty="0" smtClean="0"/>
              <a:t>definiciones de </a:t>
            </a:r>
            <a:r>
              <a:rPr lang="es-MX" dirty="0"/>
              <a:t>lo que debe ser femenino o masculino. </a:t>
            </a:r>
            <a:r>
              <a:rPr lang="es-MX" dirty="0" smtClean="0"/>
              <a:t>Este deber </a:t>
            </a:r>
            <a:r>
              <a:rPr lang="es-MX" dirty="0"/>
              <a:t>está definido </a:t>
            </a:r>
            <a:r>
              <a:rPr lang="es-MX" dirty="0" smtClean="0"/>
              <a:t>socioculturalmente </a:t>
            </a:r>
            <a:r>
              <a:rPr lang="es-MX" dirty="0"/>
              <a:t>de </a:t>
            </a:r>
            <a:r>
              <a:rPr lang="es-MX" dirty="0" smtClean="0"/>
              <a:t>manera jerarquizada</a:t>
            </a:r>
            <a:r>
              <a:rPr lang="es-MX" dirty="0"/>
              <a:t>, desigual y no equitativa.</a:t>
            </a:r>
          </a:p>
        </p:txBody>
      </p:sp>
    </p:spTree>
    <p:extLst>
      <p:ext uri="{BB962C8B-B14F-4D97-AF65-F5344CB8AC3E}">
        <p14:creationId xmlns:p14="http://schemas.microsoft.com/office/powerpoint/2010/main" val="33709262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b="1" i="1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Sexismo: </a:t>
            </a:r>
            <a:endParaRPr lang="es-MX" b="1" i="1" dirty="0" smtClean="0"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s-MX" dirty="0" smtClean="0"/>
              <a:t>Conjunto </a:t>
            </a:r>
            <a:r>
              <a:rPr lang="es-MX" dirty="0"/>
              <a:t>de todos y cada uno de </a:t>
            </a:r>
            <a:r>
              <a:rPr lang="es-MX" dirty="0" smtClean="0"/>
              <a:t>los métodos </a:t>
            </a:r>
            <a:r>
              <a:rPr lang="es-MX" dirty="0"/>
              <a:t>empleados para mantener en </a:t>
            </a:r>
            <a:r>
              <a:rPr lang="es-MX" dirty="0" smtClean="0"/>
              <a:t>situación de </a:t>
            </a:r>
            <a:r>
              <a:rPr lang="es-MX" dirty="0"/>
              <a:t>inferioridad, subordinación y explotación al </a:t>
            </a:r>
            <a:r>
              <a:rPr lang="es-MX" dirty="0" smtClean="0"/>
              <a:t>sexo dominado</a:t>
            </a:r>
            <a:r>
              <a:rPr lang="es-MX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339777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MX" b="1" i="1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Sesgos de género: </a:t>
            </a:r>
            <a:endParaRPr lang="es-MX" b="1" i="1" dirty="0" smtClean="0"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s-MX" dirty="0" smtClean="0"/>
              <a:t>Sesgo </a:t>
            </a:r>
            <a:r>
              <a:rPr lang="es-MX" dirty="0"/>
              <a:t>significa torcimiento </a:t>
            </a:r>
            <a:r>
              <a:rPr lang="es-MX" dirty="0" smtClean="0"/>
              <a:t>de una </a:t>
            </a:r>
            <a:r>
              <a:rPr lang="es-MX" dirty="0"/>
              <a:t>cosa hacia un lado, por lo que un sesgo de </a:t>
            </a:r>
            <a:r>
              <a:rPr lang="es-MX" dirty="0" smtClean="0"/>
              <a:t>género implicaría </a:t>
            </a:r>
            <a:r>
              <a:rPr lang="es-MX" dirty="0"/>
              <a:t>el forzamiento de discursos, prácticas </a:t>
            </a:r>
            <a:r>
              <a:rPr lang="es-MX" dirty="0" smtClean="0"/>
              <a:t>y representaciones </a:t>
            </a:r>
            <a:r>
              <a:rPr lang="es-MX" dirty="0"/>
              <a:t>para favorecer, en detrimento </a:t>
            </a:r>
            <a:r>
              <a:rPr lang="es-MX" dirty="0" smtClean="0"/>
              <a:t>del </a:t>
            </a:r>
            <a:r>
              <a:rPr lang="it-IT" dirty="0" smtClean="0"/>
              <a:t>otro</a:t>
            </a:r>
            <a:r>
              <a:rPr lang="it-IT" dirty="0"/>
              <a:t>, ora lo masculino ora lo femenino.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211541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MX" sz="8000" dirty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I</a:t>
            </a:r>
            <a:r>
              <a:rPr lang="es-MX" sz="8000" dirty="0" smtClean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deas:</a:t>
            </a:r>
            <a:endParaRPr lang="es-MX" sz="8000" dirty="0">
              <a:solidFill>
                <a:srgbClr val="0070C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1520" y="1935480"/>
            <a:ext cx="8435280" cy="4389120"/>
          </a:xfrm>
        </p:spPr>
        <p:txBody>
          <a:bodyPr>
            <a:normAutofit fontScale="92500" lnSpcReduction="20000"/>
          </a:bodyPr>
          <a:lstStyle/>
          <a:p>
            <a:r>
              <a:rPr lang="es-MX" dirty="0" smtClean="0"/>
              <a:t>En la diapositivas que se muestran con anterioridad la definición de algunos conceptos sobre el genero , además que se reflejan toda vía en esta época , el que mas me llamo la intención es los estereotipos  por que es como debe ser una mujer /hombre , pero no tenemos exactamente esto ya que hay niñas que son independientes o fuertes y hay niños que son delicados o sensibles .La sociedad no debe de tener marcado eso estereotipos de genero ya que con el simple echo de cambiar frases como ´Corres como niña o no sea como niña  ¨ ya que se considera que la mujeres son consideradas débiles . Ya que al momento de cambiar esas simples frases , cambia la ideología que se tiene de la mujer .</a:t>
            </a:r>
          </a:p>
          <a:p>
            <a:pPr marL="0" indent="0">
              <a:buNone/>
            </a:pPr>
            <a:r>
              <a:rPr lang="es-MX" dirty="0">
                <a:hlinkClick r:id="rId2"/>
              </a:rPr>
              <a:t>https://www.youtube.com/watch?v=s82iF2ew-yk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13563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Compuesto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363</TotalTime>
  <Words>393</Words>
  <Application>Microsoft Office PowerPoint</Application>
  <PresentationFormat>Presentación en pantalla (4:3)</PresentationFormat>
  <Paragraphs>45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4" baseType="lpstr">
      <vt:lpstr>Aharoni</vt:lpstr>
      <vt:lpstr>Calibri</vt:lpstr>
      <vt:lpstr>Constantia</vt:lpstr>
      <vt:lpstr>Wingdings 2</vt:lpstr>
      <vt:lpstr>Flujo</vt:lpstr>
      <vt:lpstr>Aulas inclusivas</vt:lpstr>
      <vt:lpstr>Presentación de PowerPoint</vt:lpstr>
      <vt:lpstr>Presentación de PowerPoint</vt:lpstr>
      <vt:lpstr>Presentación de PowerPoint</vt:lpstr>
      <vt:lpstr>Estereotipos de género</vt:lpstr>
      <vt:lpstr>Presentación de PowerPoint</vt:lpstr>
      <vt:lpstr>Presentación de PowerPoint</vt:lpstr>
      <vt:lpstr>Presentación de PowerPoint</vt:lpstr>
      <vt:lpstr>Ideas: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OfficeDepot</dc:creator>
  <cp:lastModifiedBy>Virginia Libertad Reyna Hidalgo</cp:lastModifiedBy>
  <cp:revision>11</cp:revision>
  <dcterms:created xsi:type="dcterms:W3CDTF">2015-01-15T02:33:00Z</dcterms:created>
  <dcterms:modified xsi:type="dcterms:W3CDTF">2019-11-19T03:53:10Z</dcterms:modified>
</cp:coreProperties>
</file>