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6D8E0C-51A7-4D76-AEC1-6540E8CEC2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9" y="1788454"/>
            <a:ext cx="7971822" cy="783296"/>
          </a:xfrm>
        </p:spPr>
        <p:txBody>
          <a:bodyPr/>
          <a:lstStyle/>
          <a:p>
            <a:r>
              <a:rPr lang="es-MX" sz="4800" dirty="0"/>
              <a:t>Escuela normal de educación preescolar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C246F45-4583-4988-9161-806C1D42E4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2586039"/>
            <a:ext cx="6831673" cy="2456478"/>
          </a:xfrm>
        </p:spPr>
        <p:txBody>
          <a:bodyPr/>
          <a:lstStyle/>
          <a:p>
            <a:r>
              <a:rPr lang="es-MX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ENGLISH</a:t>
            </a:r>
            <a:r>
              <a:rPr lang="es-MX" dirty="0"/>
              <a:t> </a:t>
            </a:r>
          </a:p>
          <a:p>
            <a:r>
              <a:rPr lang="es-MX" dirty="0"/>
              <a:t>CLAUDIA PAOLA GONZALEZ SANCHEZ</a:t>
            </a:r>
          </a:p>
          <a:p>
            <a:r>
              <a:rPr lang="es-MX" dirty="0"/>
              <a:t>TEACHER:CRISTINA ARACELY ALVARADO CHAVARRIA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576F75F-F200-4BD6-970D-27AA36B662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8263" y="393041"/>
            <a:ext cx="1857375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294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0551473E-AD6D-4E49-9629-B523752AAA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283" t="42766" r="59176" b="16474"/>
          <a:stretch/>
        </p:blipFill>
        <p:spPr>
          <a:xfrm>
            <a:off x="785813" y="1"/>
            <a:ext cx="5766955" cy="34290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33B4CBCD-42FB-44E0-AC4D-2A1C15C76A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40" t="26485" r="59481" b="30852"/>
          <a:stretch/>
        </p:blipFill>
        <p:spPr>
          <a:xfrm>
            <a:off x="6552768" y="3380882"/>
            <a:ext cx="5520170" cy="3477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185400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16</TotalTime>
  <Words>16</Words>
  <Application>Microsoft Office PowerPoint</Application>
  <PresentationFormat>Panorámica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Franklin Gothic Book</vt:lpstr>
      <vt:lpstr>Recorte</vt:lpstr>
      <vt:lpstr>Escuela normal de educación preescolar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claudia s</dc:creator>
  <cp:lastModifiedBy>claudia s</cp:lastModifiedBy>
  <cp:revision>2</cp:revision>
  <dcterms:created xsi:type="dcterms:W3CDTF">2019-11-16T18:06:14Z</dcterms:created>
  <dcterms:modified xsi:type="dcterms:W3CDTF">2019-11-16T18:22:42Z</dcterms:modified>
</cp:coreProperties>
</file>