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984D9D6-BD80-4958-AE36-3FFE5D8448DA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1166EBC-0A04-4AFB-86C0-21C71BA983D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D9D6-BD80-4958-AE36-3FFE5D8448DA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66EBC-0A04-4AFB-86C0-21C71BA983D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D9D6-BD80-4958-AE36-3FFE5D8448DA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66EBC-0A04-4AFB-86C0-21C71BA983D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984D9D6-BD80-4958-AE36-3FFE5D8448DA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66EBC-0A04-4AFB-86C0-21C71BA983D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984D9D6-BD80-4958-AE36-3FFE5D8448DA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1166EBC-0A04-4AFB-86C0-21C71BA983D7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984D9D6-BD80-4958-AE36-3FFE5D8448DA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1166EBC-0A04-4AFB-86C0-21C71BA983D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984D9D6-BD80-4958-AE36-3FFE5D8448DA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1166EBC-0A04-4AFB-86C0-21C71BA983D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D9D6-BD80-4958-AE36-3FFE5D8448DA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66EBC-0A04-4AFB-86C0-21C71BA983D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984D9D6-BD80-4958-AE36-3FFE5D8448DA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1166EBC-0A04-4AFB-86C0-21C71BA983D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984D9D6-BD80-4958-AE36-3FFE5D8448DA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1166EBC-0A04-4AFB-86C0-21C71BA983D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984D9D6-BD80-4958-AE36-3FFE5D8448DA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1166EBC-0A04-4AFB-86C0-21C71BA983D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984D9D6-BD80-4958-AE36-3FFE5D8448DA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1166EBC-0A04-4AFB-86C0-21C71BA983D7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714348" y="714356"/>
            <a:ext cx="8143932" cy="5160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1000"/>
              </a:spcBef>
            </a:pPr>
            <a:r>
              <a:rPr lang="es-MX" sz="4800" dirty="0" smtClean="0"/>
              <a:t>Escuela Normal de Educación Preescolar</a:t>
            </a:r>
            <a:r>
              <a:rPr lang="es-MX" sz="4000" dirty="0" smtClean="0"/>
              <a:t> </a:t>
            </a:r>
          </a:p>
          <a:p>
            <a:pPr lvl="0" algn="r">
              <a:spcBef>
                <a:spcPts val="1000"/>
              </a:spcBef>
            </a:pPr>
            <a:endParaRPr lang="es-MX" sz="4000" b="1" dirty="0" smtClean="0"/>
          </a:p>
          <a:p>
            <a:pPr lvl="0" algn="r">
              <a:spcBef>
                <a:spcPts val="1000"/>
              </a:spcBef>
            </a:pPr>
            <a:r>
              <a:rPr lang="es-MX" sz="4000" b="1" dirty="0" smtClean="0"/>
              <a:t>ENGLISH A1.1</a:t>
            </a:r>
          </a:p>
          <a:p>
            <a:pPr lvl="0" algn="r">
              <a:spcBef>
                <a:spcPts val="1000"/>
              </a:spcBef>
            </a:pPr>
            <a:r>
              <a:rPr lang="es-MX" sz="4000" b="1" dirty="0" smtClean="0"/>
              <a:t>Cambridge: </a:t>
            </a:r>
            <a:r>
              <a:rPr lang="es-MX" sz="4000" b="1" dirty="0" err="1" smtClean="0"/>
              <a:t>unit</a:t>
            </a:r>
            <a:r>
              <a:rPr lang="es-MX" sz="4000" b="1" dirty="0" smtClean="0"/>
              <a:t> 3 and </a:t>
            </a:r>
            <a:r>
              <a:rPr lang="es-MX" sz="4000" b="1" dirty="0" smtClean="0"/>
              <a:t>4</a:t>
            </a:r>
            <a:endParaRPr lang="es-MX" sz="4000" b="1" dirty="0" smtClean="0"/>
          </a:p>
          <a:p>
            <a:pPr lvl="0" algn="r">
              <a:spcBef>
                <a:spcPts val="1000"/>
              </a:spcBef>
            </a:pPr>
            <a:r>
              <a:rPr lang="es-MX" sz="4000" b="1" dirty="0" smtClean="0"/>
              <a:t>Salazar Gutiérrez Amalia Dulce Paloma</a:t>
            </a:r>
            <a:endParaRPr lang="es-MX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4392"/>
          <a:stretch>
            <a:fillRect/>
          </a:stretch>
        </p:blipFill>
        <p:spPr bwMode="auto">
          <a:xfrm>
            <a:off x="785786" y="1071546"/>
            <a:ext cx="7896294" cy="4643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4392"/>
          <a:stretch>
            <a:fillRect/>
          </a:stretch>
        </p:blipFill>
        <p:spPr bwMode="auto">
          <a:xfrm>
            <a:off x="928662" y="857232"/>
            <a:ext cx="7572396" cy="4452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4319"/>
          <a:stretch>
            <a:fillRect/>
          </a:stretch>
        </p:blipFill>
        <p:spPr bwMode="auto">
          <a:xfrm>
            <a:off x="785786" y="1142984"/>
            <a:ext cx="778076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4319"/>
          <a:stretch>
            <a:fillRect/>
          </a:stretch>
        </p:blipFill>
        <p:spPr bwMode="auto">
          <a:xfrm>
            <a:off x="785786" y="1357298"/>
            <a:ext cx="778076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0</TotalTime>
  <Words>18</Words>
  <Application>Microsoft Office PowerPoint</Application>
  <PresentationFormat>Presentación en pantalla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Brío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PALOMA</dc:creator>
  <cp:lastModifiedBy>PALOMA</cp:lastModifiedBy>
  <cp:revision>2</cp:revision>
  <dcterms:created xsi:type="dcterms:W3CDTF">2019-11-18T21:08:21Z</dcterms:created>
  <dcterms:modified xsi:type="dcterms:W3CDTF">2019-11-18T21:19:13Z</dcterms:modified>
</cp:coreProperties>
</file>